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4119" r:id="rId2"/>
    <p:sldMasterId id="2147483765" r:id="rId3"/>
  </p:sldMasterIdLst>
  <p:notesMasterIdLst>
    <p:notesMasterId r:id="rId9"/>
  </p:notesMasterIdLst>
  <p:handoutMasterIdLst>
    <p:handoutMasterId r:id="rId10"/>
  </p:handoutMasterIdLst>
  <p:sldIdLst>
    <p:sldId id="309" r:id="rId4"/>
    <p:sldId id="740" r:id="rId5"/>
    <p:sldId id="741" r:id="rId6"/>
    <p:sldId id="725" r:id="rId7"/>
    <p:sldId id="432" r:id="rId8"/>
  </p:sldIdLst>
  <p:sldSz cx="9144000" cy="6858000" type="screen4x3"/>
  <p:notesSz cx="7315200" cy="9601200"/>
  <p:defaultTextStyle>
    <a:defPPr>
      <a:defRPr lang="fr-F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008080"/>
    <a:srgbClr val="FF6600"/>
    <a:srgbClr val="F46D43"/>
    <a:srgbClr val="512373"/>
    <a:srgbClr val="A32915"/>
    <a:srgbClr val="FF9966"/>
    <a:srgbClr val="DE6A22"/>
    <a:srgbClr val="99CC00"/>
    <a:srgbClr val="007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1742" autoAdjust="0"/>
  </p:normalViewPr>
  <p:slideViewPr>
    <p:cSldViewPr>
      <p:cViewPr varScale="1">
        <p:scale>
          <a:sx n="95" d="100"/>
          <a:sy n="95" d="100"/>
        </p:scale>
        <p:origin x="-950"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6" d="100"/>
          <a:sy n="86" d="100"/>
        </p:scale>
        <p:origin x="-3126" y="-90"/>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0"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717" cy="48059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ltLang="fr-FR"/>
          </a:p>
        </p:txBody>
      </p:sp>
      <p:sp>
        <p:nvSpPr>
          <p:cNvPr id="3" name="Espace réservé de la date 2"/>
          <p:cNvSpPr>
            <a:spLocks noGrp="1"/>
          </p:cNvSpPr>
          <p:nvPr>
            <p:ph type="dt" sz="quarter" idx="1"/>
          </p:nvPr>
        </p:nvSpPr>
        <p:spPr>
          <a:xfrm>
            <a:off x="4142775" y="0"/>
            <a:ext cx="3170717" cy="48059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D05049A-73DF-4085-A0D1-825AEAB59B31}" type="datetimeFigureOut">
              <a:rPr lang="fr-FR" altLang="fr-FR"/>
              <a:pPr/>
              <a:t>21/09/2016</a:t>
            </a:fld>
            <a:endParaRPr lang="fr-FR" altLang="fr-FR"/>
          </a:p>
        </p:txBody>
      </p:sp>
      <p:sp>
        <p:nvSpPr>
          <p:cNvPr id="4" name="Espace réservé du pied de page 3"/>
          <p:cNvSpPr>
            <a:spLocks noGrp="1"/>
          </p:cNvSpPr>
          <p:nvPr>
            <p:ph type="ftr" sz="quarter" idx="2"/>
          </p:nvPr>
        </p:nvSpPr>
        <p:spPr>
          <a:xfrm>
            <a:off x="0" y="9119069"/>
            <a:ext cx="3170717" cy="48059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ltLang="fr-FR"/>
          </a:p>
        </p:txBody>
      </p:sp>
      <p:sp>
        <p:nvSpPr>
          <p:cNvPr id="5" name="Espace réservé du numéro de diapositive 4"/>
          <p:cNvSpPr>
            <a:spLocks noGrp="1"/>
          </p:cNvSpPr>
          <p:nvPr>
            <p:ph type="sldNum" sz="quarter" idx="3"/>
          </p:nvPr>
        </p:nvSpPr>
        <p:spPr>
          <a:xfrm>
            <a:off x="4142775" y="9119069"/>
            <a:ext cx="3170717" cy="4805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7B5BA5D8-B0B3-4FFE-8FCE-31BE784AA024}" type="slidenum">
              <a:rPr lang="fr-FR" altLang="fr-FR"/>
              <a:pPr/>
              <a:t>‹Nr.›</a:t>
            </a:fld>
            <a:endParaRPr lang="fr-FR" altLang="fr-FR"/>
          </a:p>
        </p:txBody>
      </p:sp>
    </p:spTree>
    <p:extLst>
      <p:ext uri="{BB962C8B-B14F-4D97-AF65-F5344CB8AC3E}">
        <p14:creationId xmlns:p14="http://schemas.microsoft.com/office/powerpoint/2010/main" val="247499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170717" cy="48059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ltLang="fr-FR"/>
          </a:p>
        </p:txBody>
      </p:sp>
      <p:sp>
        <p:nvSpPr>
          <p:cNvPr id="3" name="Espace réservé de la date 2"/>
          <p:cNvSpPr>
            <a:spLocks noGrp="1"/>
          </p:cNvSpPr>
          <p:nvPr>
            <p:ph type="dt" idx="1"/>
          </p:nvPr>
        </p:nvSpPr>
        <p:spPr>
          <a:xfrm>
            <a:off x="4142775" y="0"/>
            <a:ext cx="3170717" cy="48059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7EE502C-1DC9-4042-A028-0CAC76C77CF2}" type="datetimeFigureOut">
              <a:rPr lang="fr-FR" altLang="fr-FR"/>
              <a:pPr/>
              <a:t>21/09/2016</a:t>
            </a:fld>
            <a:endParaRPr lang="fr-FR" altLang="fr-FR"/>
          </a:p>
        </p:txBody>
      </p:sp>
      <p:sp>
        <p:nvSpPr>
          <p:cNvPr id="4" name="Espace réservé de l'image des diapositives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731180" y="4560303"/>
            <a:ext cx="5852843" cy="4320770"/>
          </a:xfrm>
          <a:prstGeom prst="rect">
            <a:avLst/>
          </a:prstGeom>
        </p:spPr>
        <p:txBody>
          <a:bodyPr vert="horz" lIns="91440" tIns="45720" rIns="91440" bIns="45720"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119069"/>
            <a:ext cx="3170717" cy="480597"/>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ltLang="fr-FR"/>
          </a:p>
        </p:txBody>
      </p:sp>
      <p:sp>
        <p:nvSpPr>
          <p:cNvPr id="7" name="Espace réservé du numéro de diapositive 6"/>
          <p:cNvSpPr>
            <a:spLocks noGrp="1"/>
          </p:cNvSpPr>
          <p:nvPr>
            <p:ph type="sldNum" sz="quarter" idx="5"/>
          </p:nvPr>
        </p:nvSpPr>
        <p:spPr>
          <a:xfrm>
            <a:off x="4142775" y="9119069"/>
            <a:ext cx="3170717" cy="48059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4ECD75B1-9A73-4ECE-B1CE-9D62DDFBBE1B}" type="slidenum">
              <a:rPr lang="fr-FR" altLang="fr-FR"/>
              <a:pPr/>
              <a:t>‹Nr.›</a:t>
            </a:fld>
            <a:endParaRPr lang="fr-FR" altLang="fr-FR"/>
          </a:p>
        </p:txBody>
      </p:sp>
    </p:spTree>
    <p:extLst>
      <p:ext uri="{BB962C8B-B14F-4D97-AF65-F5344CB8AC3E}">
        <p14:creationId xmlns:p14="http://schemas.microsoft.com/office/powerpoint/2010/main" val="3491645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eaLnBrk="0" hangingPunct="0">
              <a:spcBef>
                <a:spcPct val="30000"/>
              </a:spcBef>
              <a:defRPr sz="1200">
                <a:solidFill>
                  <a:schemeClr val="tx1"/>
                </a:solidFill>
                <a:latin typeface="Calibri" pitchFamily="34" charset="0"/>
              </a:defRPr>
            </a:lvl1pPr>
            <a:lvl2pPr marL="742950" indent="-285750" defTabSz="903288" eaLnBrk="0" hangingPunct="0">
              <a:spcBef>
                <a:spcPct val="30000"/>
              </a:spcBef>
              <a:defRPr sz="1200">
                <a:solidFill>
                  <a:schemeClr val="tx1"/>
                </a:solidFill>
                <a:latin typeface="Calibri" pitchFamily="34" charset="0"/>
              </a:defRPr>
            </a:lvl2pPr>
            <a:lvl3pPr marL="1143000" indent="-228600" defTabSz="903288" eaLnBrk="0" hangingPunct="0">
              <a:spcBef>
                <a:spcPct val="30000"/>
              </a:spcBef>
              <a:defRPr sz="1200">
                <a:solidFill>
                  <a:schemeClr val="tx1"/>
                </a:solidFill>
                <a:latin typeface="Calibri" pitchFamily="34" charset="0"/>
              </a:defRPr>
            </a:lvl3pPr>
            <a:lvl4pPr marL="1600200" indent="-228600" defTabSz="903288" eaLnBrk="0" hangingPunct="0">
              <a:spcBef>
                <a:spcPct val="30000"/>
              </a:spcBef>
              <a:defRPr sz="1200">
                <a:solidFill>
                  <a:schemeClr val="tx1"/>
                </a:solidFill>
                <a:latin typeface="Calibri" pitchFamily="34" charset="0"/>
              </a:defRPr>
            </a:lvl4pPr>
            <a:lvl5pPr marL="2057400" indent="-228600" defTabSz="903288" eaLnBrk="0" hangingPunct="0">
              <a:spcBef>
                <a:spcPct val="30000"/>
              </a:spcBef>
              <a:defRPr sz="1200">
                <a:solidFill>
                  <a:schemeClr val="tx1"/>
                </a:solidFill>
                <a:latin typeface="Calibri" pitchFamily="34" charset="0"/>
              </a:defRPr>
            </a:lvl5pPr>
            <a:lvl6pPr marL="2514600" indent="-228600" defTabSz="903288" eaLnBrk="0" fontAlgn="base" hangingPunct="0">
              <a:spcBef>
                <a:spcPct val="30000"/>
              </a:spcBef>
              <a:spcAft>
                <a:spcPct val="0"/>
              </a:spcAft>
              <a:defRPr sz="1200">
                <a:solidFill>
                  <a:schemeClr val="tx1"/>
                </a:solidFill>
                <a:latin typeface="Calibri" pitchFamily="34" charset="0"/>
              </a:defRPr>
            </a:lvl6pPr>
            <a:lvl7pPr marL="2971800" indent="-228600" defTabSz="903288" eaLnBrk="0" fontAlgn="base" hangingPunct="0">
              <a:spcBef>
                <a:spcPct val="30000"/>
              </a:spcBef>
              <a:spcAft>
                <a:spcPct val="0"/>
              </a:spcAft>
              <a:defRPr sz="1200">
                <a:solidFill>
                  <a:schemeClr val="tx1"/>
                </a:solidFill>
                <a:latin typeface="Calibri" pitchFamily="34" charset="0"/>
              </a:defRPr>
            </a:lvl7pPr>
            <a:lvl8pPr marL="3429000" indent="-228600" defTabSz="903288" eaLnBrk="0" fontAlgn="base" hangingPunct="0">
              <a:spcBef>
                <a:spcPct val="30000"/>
              </a:spcBef>
              <a:spcAft>
                <a:spcPct val="0"/>
              </a:spcAft>
              <a:defRPr sz="1200">
                <a:solidFill>
                  <a:schemeClr val="tx1"/>
                </a:solidFill>
                <a:latin typeface="Calibri" pitchFamily="34" charset="0"/>
              </a:defRPr>
            </a:lvl8pPr>
            <a:lvl9pPr marL="3886200" indent="-228600" defTabSz="903288"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48588B1-ED9E-40BC-8385-F4676B3FF6BB}" type="slidenum">
              <a:rPr lang="de-DE" altLang="fr-FR">
                <a:latin typeface="Arial" pitchFamily="34" charset="0"/>
              </a:rPr>
              <a:pPr eaLnBrk="1" hangingPunct="1">
                <a:spcBef>
                  <a:spcPct val="0"/>
                </a:spcBef>
              </a:pPr>
              <a:t>1</a:t>
            </a:fld>
            <a:endParaRPr lang="de-DE" altLang="fr-FR" dirty="0">
              <a:latin typeface="Arial"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fr-FR" dirty="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883" indent="-285725" eaLnBrk="0" hangingPunct="0">
              <a:defRPr>
                <a:solidFill>
                  <a:schemeClr val="tx1"/>
                </a:solidFill>
                <a:latin typeface="Arial" pitchFamily="34" charset="0"/>
                <a:cs typeface="Arial" pitchFamily="34" charset="0"/>
              </a:defRPr>
            </a:lvl2pPr>
            <a:lvl3pPr marL="1142898" indent="-228580" eaLnBrk="0" hangingPunct="0">
              <a:defRPr>
                <a:solidFill>
                  <a:schemeClr val="tx1"/>
                </a:solidFill>
                <a:latin typeface="Arial" pitchFamily="34" charset="0"/>
                <a:cs typeface="Arial" pitchFamily="34" charset="0"/>
              </a:defRPr>
            </a:lvl3pPr>
            <a:lvl4pPr marL="1600057" indent="-228580" eaLnBrk="0" hangingPunct="0">
              <a:defRPr>
                <a:solidFill>
                  <a:schemeClr val="tx1"/>
                </a:solidFill>
                <a:latin typeface="Arial" pitchFamily="34" charset="0"/>
                <a:cs typeface="Arial" pitchFamily="34" charset="0"/>
              </a:defRPr>
            </a:lvl4pPr>
            <a:lvl5pPr marL="2057217" indent="-228580" eaLnBrk="0" hangingPunct="0">
              <a:defRPr>
                <a:solidFill>
                  <a:schemeClr val="tx1"/>
                </a:solidFill>
                <a:latin typeface="Arial" pitchFamily="34" charset="0"/>
                <a:cs typeface="Arial" pitchFamily="34" charset="0"/>
              </a:defRPr>
            </a:lvl5pPr>
            <a:lvl6pPr marL="2514376" indent="-228580" eaLnBrk="0" fontAlgn="base" hangingPunct="0">
              <a:spcBef>
                <a:spcPct val="0"/>
              </a:spcBef>
              <a:spcAft>
                <a:spcPct val="0"/>
              </a:spcAft>
              <a:defRPr>
                <a:solidFill>
                  <a:schemeClr val="tx1"/>
                </a:solidFill>
                <a:latin typeface="Arial" pitchFamily="34" charset="0"/>
                <a:cs typeface="Arial" pitchFamily="34" charset="0"/>
              </a:defRPr>
            </a:lvl6pPr>
            <a:lvl7pPr marL="2971536" indent="-228580" eaLnBrk="0" fontAlgn="base" hangingPunct="0">
              <a:spcBef>
                <a:spcPct val="0"/>
              </a:spcBef>
              <a:spcAft>
                <a:spcPct val="0"/>
              </a:spcAft>
              <a:defRPr>
                <a:solidFill>
                  <a:schemeClr val="tx1"/>
                </a:solidFill>
                <a:latin typeface="Arial" pitchFamily="34" charset="0"/>
                <a:cs typeface="Arial" pitchFamily="34" charset="0"/>
              </a:defRPr>
            </a:lvl7pPr>
            <a:lvl8pPr marL="3428694" indent="-228580" eaLnBrk="0" fontAlgn="base" hangingPunct="0">
              <a:spcBef>
                <a:spcPct val="0"/>
              </a:spcBef>
              <a:spcAft>
                <a:spcPct val="0"/>
              </a:spcAft>
              <a:defRPr>
                <a:solidFill>
                  <a:schemeClr val="tx1"/>
                </a:solidFill>
                <a:latin typeface="Arial" pitchFamily="34" charset="0"/>
                <a:cs typeface="Arial" pitchFamily="34" charset="0"/>
              </a:defRPr>
            </a:lvl8pPr>
            <a:lvl9pPr marL="3885854" indent="-22858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54CC1A-A5C9-474C-9700-AD32B5777981}" type="slidenum">
              <a:rPr lang="fr-FR" altLang="fr-FR" smtClean="0">
                <a:latin typeface="Calibri" pitchFamily="34" charset="0"/>
              </a:rPr>
              <a:pPr eaLnBrk="1" hangingPunct="1"/>
              <a:t>2</a:t>
            </a:fld>
            <a:endParaRPr lang="fr-FR" altLang="fr-F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54CC1A-A5C9-474C-9700-AD32B5777981}" type="slidenum">
              <a:rPr lang="fr-FR" altLang="fr-FR" smtClean="0">
                <a:latin typeface="Calibri" pitchFamily="34" charset="0"/>
              </a:rPr>
              <a:pPr eaLnBrk="1" hangingPunct="1"/>
              <a:t>3</a:t>
            </a:fld>
            <a:endParaRPr lang="fr-FR" altLang="fr-F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fr-FR" smtClean="0"/>
          </a:p>
        </p:txBody>
      </p:sp>
      <p:sp>
        <p:nvSpPr>
          <p:cNvPr id="26628"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AB54CC1A-A5C9-474C-9700-AD32B5777981}" type="slidenum">
              <a:rPr lang="fr-FR" altLang="fr-FR" smtClean="0">
                <a:latin typeface="Calibri" pitchFamily="34" charset="0"/>
              </a:rPr>
              <a:pPr eaLnBrk="1" hangingPunct="1"/>
              <a:t>4</a:t>
            </a:fld>
            <a:endParaRPr lang="fr-FR" altLang="fr-F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eaLnBrk="0" hangingPunct="0">
              <a:spcBef>
                <a:spcPct val="30000"/>
              </a:spcBef>
              <a:defRPr sz="1200">
                <a:solidFill>
                  <a:schemeClr val="tx1"/>
                </a:solidFill>
                <a:latin typeface="Calibri" pitchFamily="34" charset="0"/>
              </a:defRPr>
            </a:lvl1pPr>
            <a:lvl2pPr marL="742950" indent="-285750" defTabSz="901700" eaLnBrk="0" hangingPunct="0">
              <a:spcBef>
                <a:spcPct val="30000"/>
              </a:spcBef>
              <a:defRPr sz="1200">
                <a:solidFill>
                  <a:schemeClr val="tx1"/>
                </a:solidFill>
                <a:latin typeface="Calibri" pitchFamily="34" charset="0"/>
              </a:defRPr>
            </a:lvl2pPr>
            <a:lvl3pPr marL="1143000" indent="-228600" defTabSz="901700" eaLnBrk="0" hangingPunct="0">
              <a:spcBef>
                <a:spcPct val="30000"/>
              </a:spcBef>
              <a:defRPr sz="1200">
                <a:solidFill>
                  <a:schemeClr val="tx1"/>
                </a:solidFill>
                <a:latin typeface="Calibri" pitchFamily="34" charset="0"/>
              </a:defRPr>
            </a:lvl3pPr>
            <a:lvl4pPr marL="1600200" indent="-228600" defTabSz="901700" eaLnBrk="0" hangingPunct="0">
              <a:spcBef>
                <a:spcPct val="30000"/>
              </a:spcBef>
              <a:defRPr sz="1200">
                <a:solidFill>
                  <a:schemeClr val="tx1"/>
                </a:solidFill>
                <a:latin typeface="Calibri" pitchFamily="34" charset="0"/>
              </a:defRPr>
            </a:lvl4pPr>
            <a:lvl5pPr marL="2057400" indent="-228600" defTabSz="901700" eaLnBrk="0" hangingPunct="0">
              <a:spcBef>
                <a:spcPct val="30000"/>
              </a:spcBef>
              <a:defRPr sz="1200">
                <a:solidFill>
                  <a:schemeClr val="tx1"/>
                </a:solidFill>
                <a:latin typeface="Calibri" pitchFamily="34" charset="0"/>
              </a:defRPr>
            </a:lvl5pPr>
            <a:lvl6pPr marL="2514600" indent="-228600" defTabSz="901700" eaLnBrk="0" fontAlgn="base" hangingPunct="0">
              <a:spcBef>
                <a:spcPct val="30000"/>
              </a:spcBef>
              <a:spcAft>
                <a:spcPct val="0"/>
              </a:spcAft>
              <a:defRPr sz="1200">
                <a:solidFill>
                  <a:schemeClr val="tx1"/>
                </a:solidFill>
                <a:latin typeface="Calibri" pitchFamily="34" charset="0"/>
              </a:defRPr>
            </a:lvl6pPr>
            <a:lvl7pPr marL="2971800" indent="-228600" defTabSz="901700" eaLnBrk="0" fontAlgn="base" hangingPunct="0">
              <a:spcBef>
                <a:spcPct val="30000"/>
              </a:spcBef>
              <a:spcAft>
                <a:spcPct val="0"/>
              </a:spcAft>
              <a:defRPr sz="1200">
                <a:solidFill>
                  <a:schemeClr val="tx1"/>
                </a:solidFill>
                <a:latin typeface="Calibri" pitchFamily="34" charset="0"/>
              </a:defRPr>
            </a:lvl7pPr>
            <a:lvl8pPr marL="3429000" indent="-228600" defTabSz="901700" eaLnBrk="0" fontAlgn="base" hangingPunct="0">
              <a:spcBef>
                <a:spcPct val="30000"/>
              </a:spcBef>
              <a:spcAft>
                <a:spcPct val="0"/>
              </a:spcAft>
              <a:defRPr sz="1200">
                <a:solidFill>
                  <a:schemeClr val="tx1"/>
                </a:solidFill>
                <a:latin typeface="Calibri" pitchFamily="34" charset="0"/>
              </a:defRPr>
            </a:lvl8pPr>
            <a:lvl9pPr marL="3886200" indent="-228600" defTabSz="9017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1F7DCA0-6B17-4096-988D-995B21D9FB5A}" type="slidenum">
              <a:rPr lang="de-DE" altLang="en-US">
                <a:latin typeface="Arial" pitchFamily="34" charset="0"/>
              </a:rPr>
              <a:pPr eaLnBrk="1" hangingPunct="1">
                <a:spcBef>
                  <a:spcPct val="0"/>
                </a:spcBef>
              </a:pPr>
              <a:t>5</a:t>
            </a:fld>
            <a:endParaRPr lang="de-DE" altLang="en-US">
              <a:latin typeface="Arial"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4.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3074" name="Picture 2" descr="http://previews.123rf.com/images/albund/albund1503/albund150300263/37748558-A-macro-close-up-view-of-a-messy-scattered-pile-of-south-african-rand-banknotes-Stock-Photo.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165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1"/>
          <p:cNvSpPr>
            <a:spLocks noChangeArrowheads="1"/>
          </p:cNvSpPr>
          <p:nvPr userDrawn="1"/>
        </p:nvSpPr>
        <p:spPr bwMode="auto">
          <a:xfrm>
            <a:off x="0" y="6081713"/>
            <a:ext cx="9144000" cy="776287"/>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Aft>
                <a:spcPct val="30000"/>
              </a:spcAft>
            </a:pPr>
            <a:endParaRPr lang="fr-FR" altLang="fr-FR">
              <a:solidFill>
                <a:srgbClr val="113388"/>
              </a:solidFill>
            </a:endParaRPr>
          </a:p>
        </p:txBody>
      </p:sp>
      <p:pic>
        <p:nvPicPr>
          <p:cNvPr id="6" name="Picture 34"/>
          <p:cNvPicPr>
            <a:picLocks noChangeAspect="1" noChangeArrowheads="1"/>
          </p:cNvPicPr>
          <p:nvPr userDrawn="1"/>
        </p:nvPicPr>
        <p:blipFill>
          <a:blip r:embed="rId3">
            <a:extLst>
              <a:ext uri="{28A0092B-C50C-407E-A947-70E740481C1C}">
                <a14:useLocalDpi xmlns:a14="http://schemas.microsoft.com/office/drawing/2010/main" val="0"/>
              </a:ext>
            </a:extLst>
          </a:blip>
          <a:srcRect l="12859" t="83028" r="77609" b="13899"/>
          <a:stretch>
            <a:fillRect/>
          </a:stretch>
        </p:blipFill>
        <p:spPr bwMode="auto">
          <a:xfrm>
            <a:off x="127000" y="6242050"/>
            <a:ext cx="1525588"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4"/>
          <p:cNvSpPr>
            <a:spLocks/>
          </p:cNvSpPr>
          <p:nvPr/>
        </p:nvSpPr>
        <p:spPr bwMode="auto">
          <a:xfrm>
            <a:off x="239713" y="254000"/>
            <a:ext cx="3324175" cy="281496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2" h="2304">
                <a:moveTo>
                  <a:pt x="0" y="2304"/>
                </a:moveTo>
                <a:lnTo>
                  <a:pt x="2010" y="2304"/>
                </a:lnTo>
                <a:lnTo>
                  <a:pt x="2322" y="1992"/>
                </a:lnTo>
                <a:lnTo>
                  <a:pt x="2322" y="0"/>
                </a:lnTo>
                <a:lnTo>
                  <a:pt x="0" y="0"/>
                </a:lnTo>
                <a:lnTo>
                  <a:pt x="0" y="2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8" name="Group 9"/>
          <p:cNvGrpSpPr>
            <a:grpSpLocks/>
          </p:cNvGrpSpPr>
          <p:nvPr userDrawn="1"/>
        </p:nvGrpSpPr>
        <p:grpSpPr bwMode="auto">
          <a:xfrm>
            <a:off x="6573838" y="5681663"/>
            <a:ext cx="2238375" cy="801687"/>
            <a:chOff x="6065880" y="5517232"/>
            <a:chExt cx="2808312" cy="1008112"/>
          </a:xfrm>
        </p:grpSpPr>
        <p:sp>
          <p:nvSpPr>
            <p:cNvPr id="9" name="Rectangle 10"/>
            <p:cNvSpPr/>
            <p:nvPr userDrawn="1"/>
          </p:nvSpPr>
          <p:spPr>
            <a:xfrm>
              <a:off x="6065880" y="5517232"/>
              <a:ext cx="280831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fr-FR">
                <a:solidFill>
                  <a:srgbClr val="FFFFFF"/>
                </a:solidFill>
              </a:endParaRPr>
            </a:p>
          </p:txBody>
        </p:sp>
        <p:pic>
          <p:nvPicPr>
            <p:cNvPr id="10"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264998" y="5721459"/>
              <a:ext cx="2464939" cy="59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3"/>
          <p:cNvSpPr>
            <a:spLocks noGrp="1" noChangeArrowheads="1"/>
          </p:cNvSpPr>
          <p:nvPr>
            <p:ph type="ctrTitle"/>
          </p:nvPr>
        </p:nvSpPr>
        <p:spPr>
          <a:xfrm>
            <a:off x="240034" y="289563"/>
            <a:ext cx="3598863" cy="2009775"/>
          </a:xfrm>
          <a:ln w="6350"/>
        </p:spPr>
        <p:txBody>
          <a:bodyPr lIns="162000" tIns="46800" rIns="90000" bIns="82800"/>
          <a:lstStyle>
            <a:lvl1pPr defTabSz="914400" eaLnBrk="1" hangingPunct="1">
              <a:buFont typeface="Wingdings" pitchFamily="2" charset="2"/>
              <a:buNone/>
              <a:defRPr sz="2800">
                <a:solidFill>
                  <a:schemeClr val="bg1"/>
                </a:solidFill>
              </a:defRPr>
            </a:lvl1pPr>
          </a:lstStyle>
          <a:p>
            <a:r>
              <a:rPr lang="en-US"/>
              <a:t>Title of the presentation</a:t>
            </a:r>
          </a:p>
        </p:txBody>
      </p:sp>
      <p:sp>
        <p:nvSpPr>
          <p:cNvPr id="5124" name="Rectangle 4"/>
          <p:cNvSpPr>
            <a:spLocks noGrp="1" noChangeArrowheads="1"/>
          </p:cNvSpPr>
          <p:nvPr>
            <p:ph type="subTitle" idx="1"/>
          </p:nvPr>
        </p:nvSpPr>
        <p:spPr>
          <a:xfrm>
            <a:off x="239713" y="2497000"/>
            <a:ext cx="3171825" cy="546100"/>
          </a:xfrm>
          <a:ln w="6350"/>
        </p:spPr>
        <p:txBody>
          <a:bodyPr lIns="162000" tIns="46800" rIns="90000" bIns="10800" anchor="b">
            <a:spAutoFit/>
          </a:bodyPr>
          <a:lstStyle>
            <a:lvl1pPr eaLnBrk="1" hangingPunct="1">
              <a:spcAft>
                <a:spcPct val="0"/>
              </a:spcAft>
              <a:buFont typeface="Wingdings" pitchFamily="2" charset="2"/>
              <a:buNone/>
              <a:tabLst/>
              <a:defRPr sz="1600">
                <a:solidFill>
                  <a:schemeClr val="bg1"/>
                </a:solidFill>
              </a:defRPr>
            </a:lvl1pPr>
          </a:lstStyle>
          <a:p>
            <a:r>
              <a:rPr lang="en-US" dirty="0"/>
              <a:t>Author / Department</a:t>
            </a:r>
          </a:p>
          <a:p>
            <a:r>
              <a:rPr lang="en-US" dirty="0"/>
              <a:t>Place / Date</a:t>
            </a:r>
          </a:p>
        </p:txBody>
      </p:sp>
    </p:spTree>
    <p:extLst>
      <p:ext uri="{BB962C8B-B14F-4D97-AF65-F5344CB8AC3E}">
        <p14:creationId xmlns:p14="http://schemas.microsoft.com/office/powerpoint/2010/main" val="33375413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xfrm>
            <a:off x="460375" y="6407150"/>
            <a:ext cx="1751013" cy="246063"/>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30/04/2013</a:t>
            </a:r>
          </a:p>
        </p:txBody>
      </p:sp>
    </p:spTree>
    <p:extLst>
      <p:ext uri="{BB962C8B-B14F-4D97-AF65-F5344CB8AC3E}">
        <p14:creationId xmlns:p14="http://schemas.microsoft.com/office/powerpoint/2010/main" val="2602369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484938" y="611188"/>
            <a:ext cx="2012950" cy="5387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44500" y="611188"/>
            <a:ext cx="5888038" cy="5387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747870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444500" y="611188"/>
            <a:ext cx="6683375" cy="334962"/>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444500" y="1363663"/>
            <a:ext cx="8053388" cy="4635500"/>
          </a:xfrm>
        </p:spPr>
        <p:txBody>
          <a:bodyPr/>
          <a:lstStyle/>
          <a:p>
            <a:pPr lvl="0"/>
            <a:endParaRPr lang="fr-FR" noProof="0"/>
          </a:p>
        </p:txBody>
      </p:sp>
    </p:spTree>
    <p:extLst>
      <p:ext uri="{BB962C8B-B14F-4D97-AF65-F5344CB8AC3E}">
        <p14:creationId xmlns:p14="http://schemas.microsoft.com/office/powerpoint/2010/main" val="4222519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3695325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16386623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42332169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951F018-C686-4FDB-877A-5F6BB6915A95}" type="datetimeFigureOut">
              <a:rPr lang="fr-FR" smtClean="0"/>
              <a:t>21/09/2016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1281009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951F018-C686-4FDB-877A-5F6BB6915A95}" type="datetimeFigureOut">
              <a:rPr lang="fr-FR" smtClean="0"/>
              <a:t>21/09/2016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3016929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0951F018-C686-4FDB-877A-5F6BB6915A95}" type="datetimeFigureOut">
              <a:rPr lang="fr-FR" smtClean="0"/>
              <a:t>21/09/2016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4585827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951F018-C686-4FDB-877A-5F6BB6915A95}" type="datetimeFigureOut">
              <a:rPr lang="fr-FR" smtClean="0"/>
              <a:t>21/09/2016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130378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dt" sz="half" idx="10"/>
          </p:nvPr>
        </p:nvSpPr>
        <p:spPr>
          <a:xfrm>
            <a:off x="460375" y="6407150"/>
            <a:ext cx="173355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20/12/2012</a:t>
            </a:r>
          </a:p>
        </p:txBody>
      </p:sp>
    </p:spTree>
    <p:extLst>
      <p:ext uri="{BB962C8B-B14F-4D97-AF65-F5344CB8AC3E}">
        <p14:creationId xmlns:p14="http://schemas.microsoft.com/office/powerpoint/2010/main" val="3228927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51F018-C686-4FDB-877A-5F6BB6915A95}" type="datetimeFigureOut">
              <a:rPr lang="fr-FR" smtClean="0"/>
              <a:t>21/09/2016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3535581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0951F018-C686-4FDB-877A-5F6BB6915A95}" type="datetimeFigureOut">
              <a:rPr lang="fr-FR" smtClean="0"/>
              <a:t>21/09/2016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30846733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1355669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D43DC7E-BF63-4C1B-BEBB-94E081509128}" type="slidenum">
              <a:rPr lang="fr-FR" smtClean="0"/>
              <a:t>‹Nr.›</a:t>
            </a:fld>
            <a:endParaRPr lang="fr-FR"/>
          </a:p>
        </p:txBody>
      </p:sp>
    </p:spTree>
    <p:extLst>
      <p:ext uri="{BB962C8B-B14F-4D97-AF65-F5344CB8AC3E}">
        <p14:creationId xmlns:p14="http://schemas.microsoft.com/office/powerpoint/2010/main" val="8982804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rgbClr val="D9D9D9"/>
        </a:solidFill>
        <a:effectLst/>
      </p:bgPr>
    </p:bg>
    <p:spTree>
      <p:nvGrpSpPr>
        <p:cNvPr id="1" name=""/>
        <p:cNvGrpSpPr/>
        <p:nvPr/>
      </p:nvGrpSpPr>
      <p:grpSpPr>
        <a:xfrm>
          <a:off x="0" y="0"/>
          <a:ext cx="0" cy="0"/>
          <a:chOff x="0" y="0"/>
          <a:chExt cx="0" cy="0"/>
        </a:xfrm>
      </p:grpSpPr>
      <p:pic>
        <p:nvPicPr>
          <p:cNvPr id="4" name="Picture 2" descr="DW_bild 29_2"/>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22238"/>
            <a:ext cx="8896350" cy="59848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Freeform 3"/>
          <p:cNvSpPr>
            <a:spLocks/>
          </p:cNvSpPr>
          <p:nvPr/>
        </p:nvSpPr>
        <p:spPr bwMode="auto">
          <a:xfrm>
            <a:off x="631825" y="673100"/>
            <a:ext cx="3686175" cy="365760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2" h="2304">
                <a:moveTo>
                  <a:pt x="0" y="2304"/>
                </a:moveTo>
                <a:lnTo>
                  <a:pt x="2010" y="2304"/>
                </a:lnTo>
                <a:lnTo>
                  <a:pt x="2322" y="1992"/>
                </a:lnTo>
                <a:lnTo>
                  <a:pt x="2322" y="0"/>
                </a:lnTo>
                <a:lnTo>
                  <a:pt x="0" y="0"/>
                </a:lnTo>
                <a:lnTo>
                  <a:pt x="0" y="2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 name="Picture 9" descr="Allianzsw_e_transparent"/>
          <p:cNvPicPr>
            <a:picLocks noChangeAspect="1" noChangeArrowheads="1"/>
          </p:cNvPicPr>
          <p:nvPr/>
        </p:nvPicPr>
        <p:blipFill>
          <a:blip r:embed="rId3">
            <a:lum bright="40000"/>
            <a:extLst>
              <a:ext uri="{28A0092B-C50C-407E-A947-70E740481C1C}">
                <a14:useLocalDpi xmlns:a14="http://schemas.microsoft.com/office/drawing/2010/main" val="0"/>
              </a:ext>
            </a:extLst>
          </a:blip>
          <a:srcRect/>
          <a:stretch>
            <a:fillRect/>
          </a:stretch>
        </p:blipFill>
        <p:spPr bwMode="auto">
          <a:xfrm>
            <a:off x="635000" y="6345238"/>
            <a:ext cx="13604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10"/>
          <p:cNvGrpSpPr>
            <a:grpSpLocks/>
          </p:cNvGrpSpPr>
          <p:nvPr/>
        </p:nvGrpSpPr>
        <p:grpSpPr bwMode="auto">
          <a:xfrm>
            <a:off x="6459538" y="5719763"/>
            <a:ext cx="2238375" cy="801687"/>
            <a:chOff x="6459538" y="5719763"/>
            <a:chExt cx="2238375" cy="801687"/>
          </a:xfrm>
        </p:grpSpPr>
        <p:sp>
          <p:nvSpPr>
            <p:cNvPr id="8" name="Rectangle 13"/>
            <p:cNvSpPr>
              <a:spLocks noChangeArrowheads="1"/>
            </p:cNvSpPr>
            <p:nvPr/>
          </p:nvSpPr>
          <p:spPr bwMode="auto">
            <a:xfrm>
              <a:off x="6459538" y="5719763"/>
              <a:ext cx="2238375" cy="80168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fr-FR">
                <a:solidFill>
                  <a:srgbClr val="FFFFFF"/>
                </a:solidFill>
                <a:ea typeface="Geneva"/>
                <a:cs typeface="Geneva"/>
              </a:endParaRPr>
            </a:p>
          </p:txBody>
        </p:sp>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92846" y="5872647"/>
              <a:ext cx="1964688" cy="47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0932" name="Rectangle 4"/>
          <p:cNvSpPr>
            <a:spLocks noGrp="1" noChangeArrowheads="1"/>
          </p:cNvSpPr>
          <p:nvPr>
            <p:ph type="ctrTitle"/>
          </p:nvPr>
        </p:nvSpPr>
        <p:spPr>
          <a:xfrm>
            <a:off x="631829" y="768353"/>
            <a:ext cx="3598863" cy="1423527"/>
          </a:xfrm>
          <a:ln w="6350"/>
        </p:spPr>
        <p:txBody>
          <a:bodyPr lIns="162000" tIns="46800" rIns="90000" bIns="82800"/>
          <a:lstStyle>
            <a:lvl1pPr defTabSz="914400">
              <a:buFont typeface="Wingdings" pitchFamily="2" charset="2"/>
              <a:buNone/>
              <a:defRPr sz="2800">
                <a:solidFill>
                  <a:schemeClr val="bg1"/>
                </a:solidFill>
              </a:defRPr>
            </a:lvl1pPr>
          </a:lstStyle>
          <a:p>
            <a:r>
              <a:rPr lang="fr-FR" smtClean="0"/>
              <a:t>Cliquez pour modifier le style du titre</a:t>
            </a:r>
            <a:endParaRPr lang="en-US"/>
          </a:p>
        </p:txBody>
      </p:sp>
      <p:sp>
        <p:nvSpPr>
          <p:cNvPr id="1020936" name="Rectangle 8"/>
          <p:cNvSpPr>
            <a:spLocks noGrp="1" noChangeArrowheads="1"/>
          </p:cNvSpPr>
          <p:nvPr>
            <p:ph type="subTitle" idx="1"/>
          </p:nvPr>
        </p:nvSpPr>
        <p:spPr>
          <a:xfrm>
            <a:off x="631829" y="3649922"/>
            <a:ext cx="3171825" cy="550605"/>
          </a:xfrm>
          <a:ln w="6350"/>
        </p:spPr>
        <p:txBody>
          <a:bodyPr lIns="162000" tIns="46800" rIns="90000" bIns="10800" anchor="b">
            <a:spAutoFit/>
          </a:bodyPr>
          <a:lstStyle>
            <a:lvl1pPr>
              <a:spcAft>
                <a:spcPct val="0"/>
              </a:spcAft>
              <a:buFont typeface="Wingdings" pitchFamily="2" charset="2"/>
              <a:buNone/>
              <a:tabLst/>
              <a:defRPr sz="1600">
                <a:solidFill>
                  <a:schemeClr val="bg1"/>
                </a:solidFill>
              </a:defRPr>
            </a:lvl1pPr>
          </a:lstStyle>
          <a:p>
            <a:r>
              <a:rPr lang="fr-FR" smtClean="0"/>
              <a:t>Cliquez pour modifier le style des sous-titres du masque</a:t>
            </a:r>
            <a:endParaRPr lang="en-US"/>
          </a:p>
        </p:txBody>
      </p:sp>
    </p:spTree>
    <p:extLst>
      <p:ext uri="{BB962C8B-B14F-4D97-AF65-F5344CB8AC3E}">
        <p14:creationId xmlns:p14="http://schemas.microsoft.com/office/powerpoint/2010/main" val="3983179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bg>
      <p:bgPr>
        <a:solidFill>
          <a:srgbClr val="D9D9D9"/>
        </a:solidFill>
        <a:effectLst/>
      </p:bgPr>
    </p:bg>
    <p:spTree>
      <p:nvGrpSpPr>
        <p:cNvPr id="1" name=""/>
        <p:cNvGrpSpPr/>
        <p:nvPr/>
      </p:nvGrpSpPr>
      <p:grpSpPr>
        <a:xfrm>
          <a:off x="0" y="0"/>
          <a:ext cx="0" cy="0"/>
          <a:chOff x="0" y="0"/>
          <a:chExt cx="0" cy="0"/>
        </a:xfrm>
      </p:grpSpPr>
      <p:pic>
        <p:nvPicPr>
          <p:cNvPr id="4" name="Picture 10" descr="Unbenannt-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8" y="122238"/>
            <a:ext cx="8896350" cy="598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3"/>
          <p:cNvSpPr>
            <a:spLocks/>
          </p:cNvSpPr>
          <p:nvPr/>
        </p:nvSpPr>
        <p:spPr bwMode="auto">
          <a:xfrm>
            <a:off x="631825" y="673100"/>
            <a:ext cx="3686175" cy="365760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2" h="2304">
                <a:moveTo>
                  <a:pt x="0" y="2304"/>
                </a:moveTo>
                <a:lnTo>
                  <a:pt x="2010" y="2304"/>
                </a:lnTo>
                <a:lnTo>
                  <a:pt x="2322" y="1992"/>
                </a:lnTo>
                <a:lnTo>
                  <a:pt x="2322" y="0"/>
                </a:lnTo>
                <a:lnTo>
                  <a:pt x="0" y="0"/>
                </a:lnTo>
                <a:lnTo>
                  <a:pt x="0" y="2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Rectangle 11"/>
          <p:cNvSpPr>
            <a:spLocks noChangeArrowheads="1"/>
          </p:cNvSpPr>
          <p:nvPr/>
        </p:nvSpPr>
        <p:spPr bwMode="auto">
          <a:xfrm>
            <a:off x="6459538" y="5719763"/>
            <a:ext cx="2238375" cy="80168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fr-FR">
              <a:solidFill>
                <a:srgbClr val="FFFFFF"/>
              </a:solidFill>
              <a:ea typeface="Geneva"/>
              <a:cs typeface="Geneva"/>
            </a:endParaRPr>
          </a:p>
        </p:txBody>
      </p:sp>
      <p:pic>
        <p:nvPicPr>
          <p:cNvPr id="7"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8288" y="5881688"/>
            <a:ext cx="196532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Allianzsw_e_transparent"/>
          <p:cNvPicPr>
            <a:picLocks noChangeAspect="1" noChangeArrowheads="1"/>
          </p:cNvPicPr>
          <p:nvPr/>
        </p:nvPicPr>
        <p:blipFill>
          <a:blip r:embed="rId4">
            <a:lum bright="40000"/>
            <a:extLst>
              <a:ext uri="{28A0092B-C50C-407E-A947-70E740481C1C}">
                <a14:useLocalDpi xmlns:a14="http://schemas.microsoft.com/office/drawing/2010/main" val="0"/>
              </a:ext>
            </a:extLst>
          </a:blip>
          <a:srcRect/>
          <a:stretch>
            <a:fillRect/>
          </a:stretch>
        </p:blipFill>
        <p:spPr bwMode="auto">
          <a:xfrm>
            <a:off x="635000" y="6345238"/>
            <a:ext cx="13604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7556" name="Rectangle 4"/>
          <p:cNvSpPr>
            <a:spLocks noGrp="1" noChangeArrowheads="1"/>
          </p:cNvSpPr>
          <p:nvPr>
            <p:ph type="ctrTitle"/>
          </p:nvPr>
        </p:nvSpPr>
        <p:spPr>
          <a:xfrm>
            <a:off x="631829" y="768353"/>
            <a:ext cx="3598863" cy="1423527"/>
          </a:xfrm>
          <a:ln w="6350"/>
        </p:spPr>
        <p:txBody>
          <a:bodyPr lIns="162000" tIns="46800" rIns="90000" bIns="82800"/>
          <a:lstStyle>
            <a:lvl1pPr defTabSz="914400" eaLnBrk="1" hangingPunct="1">
              <a:buFont typeface="Wingdings" pitchFamily="2" charset="2"/>
              <a:buNone/>
              <a:defRPr sz="2800">
                <a:solidFill>
                  <a:schemeClr val="bg1"/>
                </a:solidFill>
              </a:defRPr>
            </a:lvl1pPr>
          </a:lstStyle>
          <a:p>
            <a:r>
              <a:rPr lang="fr-FR" smtClean="0"/>
              <a:t>Cliquez pour modifier le style du titre</a:t>
            </a:r>
            <a:endParaRPr lang="en-US"/>
          </a:p>
        </p:txBody>
      </p:sp>
      <p:sp>
        <p:nvSpPr>
          <p:cNvPr id="1047559" name="Rectangle 7"/>
          <p:cNvSpPr>
            <a:spLocks noGrp="1" noChangeArrowheads="1"/>
          </p:cNvSpPr>
          <p:nvPr>
            <p:ph type="subTitle" idx="1"/>
          </p:nvPr>
        </p:nvSpPr>
        <p:spPr>
          <a:xfrm>
            <a:off x="631829" y="3649922"/>
            <a:ext cx="3171825" cy="550605"/>
          </a:xfrm>
          <a:ln w="6350"/>
        </p:spPr>
        <p:txBody>
          <a:bodyPr lIns="162000" tIns="46800" rIns="90000" bIns="10800" anchor="b">
            <a:spAutoFit/>
          </a:bodyPr>
          <a:lstStyle>
            <a:lvl1pPr eaLnBrk="1" hangingPunct="1">
              <a:spcAft>
                <a:spcPct val="0"/>
              </a:spcAft>
              <a:buFont typeface="Wingdings" pitchFamily="2" charset="2"/>
              <a:buNone/>
              <a:tabLst/>
              <a:defRPr sz="1600">
                <a:solidFill>
                  <a:schemeClr val="bg1"/>
                </a:solidFill>
              </a:defRPr>
            </a:lvl1pPr>
          </a:lstStyle>
          <a:p>
            <a:r>
              <a:rPr lang="fr-FR" smtClean="0"/>
              <a:t>Cliquez pour modifier le style des sous-titres du masque</a:t>
            </a:r>
            <a:endParaRPr lang="en-US"/>
          </a:p>
        </p:txBody>
      </p:sp>
    </p:spTree>
    <p:extLst>
      <p:ext uri="{BB962C8B-B14F-4D97-AF65-F5344CB8AC3E}">
        <p14:creationId xmlns:p14="http://schemas.microsoft.com/office/powerpoint/2010/main" val="21578744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2_Diapositive de titre">
    <p:bg>
      <p:bgPr>
        <a:solidFill>
          <a:srgbClr val="D9D9D9"/>
        </a:solidFill>
        <a:effectLst/>
      </p:bgPr>
    </p:bg>
    <p:spTree>
      <p:nvGrpSpPr>
        <p:cNvPr id="1" name=""/>
        <p:cNvGrpSpPr/>
        <p:nvPr/>
      </p:nvGrpSpPr>
      <p:grpSpPr>
        <a:xfrm>
          <a:off x="0" y="0"/>
          <a:ext cx="0" cy="0"/>
          <a:chOff x="0" y="0"/>
          <a:chExt cx="0" cy="0"/>
        </a:xfrm>
      </p:grpSpPr>
      <p:sp>
        <p:nvSpPr>
          <p:cNvPr id="4" name="Rectangle 50"/>
          <p:cNvSpPr>
            <a:spLocks noChangeArrowheads="1"/>
          </p:cNvSpPr>
          <p:nvPr/>
        </p:nvSpPr>
        <p:spPr bwMode="auto">
          <a:xfrm>
            <a:off x="122238" y="122238"/>
            <a:ext cx="8896350" cy="5984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Aft>
                <a:spcPct val="30000"/>
              </a:spcAft>
              <a:buClr>
                <a:srgbClr val="2768A7"/>
              </a:buClr>
              <a:buFont typeface="Wingdings" pitchFamily="2" charset="2"/>
              <a:buNone/>
            </a:pPr>
            <a:endParaRPr lang="fr-FR" altLang="fr-FR">
              <a:solidFill>
                <a:srgbClr val="000000"/>
              </a:solidFill>
              <a:ea typeface="Geneva"/>
              <a:cs typeface="Geneva"/>
            </a:endParaRPr>
          </a:p>
        </p:txBody>
      </p:sp>
      <p:sp>
        <p:nvSpPr>
          <p:cNvPr id="5" name="Freeform 24"/>
          <p:cNvSpPr>
            <a:spLocks/>
          </p:cNvSpPr>
          <p:nvPr/>
        </p:nvSpPr>
        <p:spPr bwMode="auto">
          <a:xfrm>
            <a:off x="631825" y="673100"/>
            <a:ext cx="3686175" cy="3657600"/>
          </a:xfrm>
          <a:custGeom>
            <a:avLst/>
            <a:gdLst>
              <a:gd name="T0" fmla="*/ 0 w 2322"/>
              <a:gd name="T1" fmla="*/ 2147483647 h 2304"/>
              <a:gd name="T2" fmla="*/ 2147483647 w 2322"/>
              <a:gd name="T3" fmla="*/ 2147483647 h 2304"/>
              <a:gd name="T4" fmla="*/ 2147483647 w 2322"/>
              <a:gd name="T5" fmla="*/ 2147483647 h 2304"/>
              <a:gd name="T6" fmla="*/ 2147483647 w 2322"/>
              <a:gd name="T7" fmla="*/ 0 h 2304"/>
              <a:gd name="T8" fmla="*/ 0 w 2322"/>
              <a:gd name="T9" fmla="*/ 0 h 2304"/>
              <a:gd name="T10" fmla="*/ 0 w 2322"/>
              <a:gd name="T11" fmla="*/ 2147483647 h 230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22" h="2304">
                <a:moveTo>
                  <a:pt x="0" y="2304"/>
                </a:moveTo>
                <a:lnTo>
                  <a:pt x="2010" y="2304"/>
                </a:lnTo>
                <a:lnTo>
                  <a:pt x="2322" y="1992"/>
                </a:lnTo>
                <a:lnTo>
                  <a:pt x="2322" y="0"/>
                </a:lnTo>
                <a:lnTo>
                  <a:pt x="0" y="0"/>
                </a:lnTo>
                <a:lnTo>
                  <a:pt x="0" y="230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pic>
        <p:nvPicPr>
          <p:cNvPr id="6" name="Picture 52" descr="Allianzsw_e_transparent"/>
          <p:cNvPicPr>
            <a:picLocks noChangeAspect="1" noChangeArrowheads="1"/>
          </p:cNvPicPr>
          <p:nvPr/>
        </p:nvPicPr>
        <p:blipFill>
          <a:blip r:embed="rId2">
            <a:lum bright="40000"/>
            <a:extLst>
              <a:ext uri="{28A0092B-C50C-407E-A947-70E740481C1C}">
                <a14:useLocalDpi xmlns:a14="http://schemas.microsoft.com/office/drawing/2010/main" val="0"/>
              </a:ext>
            </a:extLst>
          </a:blip>
          <a:srcRect/>
          <a:stretch>
            <a:fillRect/>
          </a:stretch>
        </p:blipFill>
        <p:spPr bwMode="auto">
          <a:xfrm>
            <a:off x="641350" y="6345238"/>
            <a:ext cx="1360488"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e 9"/>
          <p:cNvGrpSpPr>
            <a:grpSpLocks/>
          </p:cNvGrpSpPr>
          <p:nvPr/>
        </p:nvGrpSpPr>
        <p:grpSpPr bwMode="auto">
          <a:xfrm>
            <a:off x="6459538" y="5719763"/>
            <a:ext cx="2238375" cy="801687"/>
            <a:chOff x="6459538" y="5719763"/>
            <a:chExt cx="2238375" cy="801687"/>
          </a:xfrm>
        </p:grpSpPr>
        <p:sp>
          <p:nvSpPr>
            <p:cNvPr id="8" name="Rectangle 13"/>
            <p:cNvSpPr>
              <a:spLocks noChangeArrowheads="1"/>
            </p:cNvSpPr>
            <p:nvPr/>
          </p:nvSpPr>
          <p:spPr bwMode="auto">
            <a:xfrm>
              <a:off x="6459538" y="5719763"/>
              <a:ext cx="2238375" cy="801687"/>
            </a:xfrm>
            <a:prstGeom prst="rect">
              <a:avLst/>
            </a:prstGeom>
            <a:solidFill>
              <a:schemeClr val="bg1"/>
            </a:solidFill>
            <a:ln w="25400">
              <a:solidFill>
                <a:srgbClr val="D9D9D9"/>
              </a:solidFill>
              <a:miter lim="800000"/>
              <a:headEnd/>
              <a:tailEnd/>
            </a:ln>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fr-FR">
                <a:solidFill>
                  <a:srgbClr val="FFFFFF"/>
                </a:solidFill>
                <a:ea typeface="Geneva"/>
                <a:cs typeface="Geneva"/>
              </a:endParaRPr>
            </a:p>
          </p:txBody>
        </p:sp>
        <p:pic>
          <p:nvPicPr>
            <p:cNvPr id="9"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92846" y="5882172"/>
              <a:ext cx="1964688" cy="47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3" name="Rectangle 3"/>
          <p:cNvSpPr>
            <a:spLocks noGrp="1" noChangeArrowheads="1"/>
          </p:cNvSpPr>
          <p:nvPr>
            <p:ph type="ctrTitle"/>
          </p:nvPr>
        </p:nvSpPr>
        <p:spPr>
          <a:xfrm>
            <a:off x="631829" y="768353"/>
            <a:ext cx="3598863" cy="1423527"/>
          </a:xfrm>
          <a:ln w="6350"/>
        </p:spPr>
        <p:txBody>
          <a:bodyPr lIns="162000" tIns="46800" rIns="90000" bIns="82800"/>
          <a:lstStyle>
            <a:lvl1pPr defTabSz="914400" eaLnBrk="1" hangingPunct="1">
              <a:buFont typeface="Wingdings" pitchFamily="2" charset="2"/>
              <a:buNone/>
              <a:defRPr sz="2800">
                <a:solidFill>
                  <a:schemeClr val="bg1"/>
                </a:solidFill>
              </a:defRPr>
            </a:lvl1pPr>
          </a:lstStyle>
          <a:p>
            <a:r>
              <a:rPr lang="fr-FR" smtClean="0"/>
              <a:t>Cliquez pour modifier le style du titre</a:t>
            </a:r>
            <a:endParaRPr lang="en-US"/>
          </a:p>
        </p:txBody>
      </p:sp>
      <p:sp>
        <p:nvSpPr>
          <p:cNvPr id="5124" name="Rectangle 4"/>
          <p:cNvSpPr>
            <a:spLocks noGrp="1" noChangeArrowheads="1"/>
          </p:cNvSpPr>
          <p:nvPr>
            <p:ph type="subTitle" idx="1"/>
          </p:nvPr>
        </p:nvSpPr>
        <p:spPr>
          <a:xfrm>
            <a:off x="631829" y="3649922"/>
            <a:ext cx="3171825" cy="550605"/>
          </a:xfrm>
          <a:ln w="6350"/>
        </p:spPr>
        <p:txBody>
          <a:bodyPr lIns="162000" tIns="46800" rIns="90000" bIns="10800" anchor="b">
            <a:spAutoFit/>
          </a:bodyPr>
          <a:lstStyle>
            <a:lvl1pPr eaLnBrk="1" hangingPunct="1">
              <a:spcAft>
                <a:spcPct val="0"/>
              </a:spcAft>
              <a:buFont typeface="Wingdings" pitchFamily="2" charset="2"/>
              <a:buNone/>
              <a:tabLst/>
              <a:defRPr sz="1600">
                <a:solidFill>
                  <a:schemeClr val="bg1"/>
                </a:solidFill>
              </a:defRPr>
            </a:lvl1pPr>
          </a:lstStyle>
          <a:p>
            <a:r>
              <a:rPr lang="fr-FR" smtClean="0"/>
              <a:t>Cliquez pour modifier le style des sous-titres du masque</a:t>
            </a:r>
            <a:endParaRPr lang="en-US"/>
          </a:p>
        </p:txBody>
      </p:sp>
    </p:spTree>
    <p:extLst>
      <p:ext uri="{BB962C8B-B14F-4D97-AF65-F5344CB8AC3E}">
        <p14:creationId xmlns:p14="http://schemas.microsoft.com/office/powerpoint/2010/main" val="2353555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Rectangl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B0CD5245-7E5B-4A55-A3BB-B4FC665B845A}"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978868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Espace réservé du contenu 2"/>
          <p:cNvSpPr>
            <a:spLocks noGrp="1"/>
          </p:cNvSpPr>
          <p:nvPr>
            <p:ph sz="half" idx="1"/>
          </p:nvPr>
        </p:nvSpPr>
        <p:spPr>
          <a:xfrm>
            <a:off x="444500" y="1363663"/>
            <a:ext cx="3949700" cy="46355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smtClean="0"/>
          </a:p>
        </p:txBody>
      </p:sp>
      <p:sp>
        <p:nvSpPr>
          <p:cNvPr id="4" name="Espace réservé du contenu 3"/>
          <p:cNvSpPr>
            <a:spLocks noGrp="1"/>
          </p:cNvSpPr>
          <p:nvPr>
            <p:ph sz="half" idx="2"/>
          </p:nvPr>
        </p:nvSpPr>
        <p:spPr>
          <a:xfrm>
            <a:off x="4546600" y="1363663"/>
            <a:ext cx="3951288" cy="4635500"/>
          </a:xfrm>
        </p:spPr>
        <p:txBody>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5" name="Espace réservé de la dat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D1851889-A28B-4DD0-9D74-85CC9BB4CCB8}"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4036800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dirty="0"/>
          </a:p>
        </p:txBody>
      </p:sp>
      <p:sp>
        <p:nvSpPr>
          <p:cNvPr id="3" name="Rectangl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60935E63-CBCA-48AD-871E-BAE34CEAA981}"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2778603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5"/>
          <p:cNvSpPr>
            <a:spLocks noGrp="1" noChangeArrowheads="1"/>
          </p:cNvSpPr>
          <p:nvPr>
            <p:ph type="dt" sz="half" idx="10"/>
          </p:nvPr>
        </p:nvSpPr>
        <p:spPr>
          <a:xfrm>
            <a:off x="460375" y="6407150"/>
            <a:ext cx="173355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20/12/2012</a:t>
            </a:r>
          </a:p>
        </p:txBody>
      </p:sp>
    </p:spTree>
    <p:extLst>
      <p:ext uri="{BB962C8B-B14F-4D97-AF65-F5344CB8AC3E}">
        <p14:creationId xmlns:p14="http://schemas.microsoft.com/office/powerpoint/2010/main" val="23938558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5059564"/>
            <a:ext cx="5486400" cy="307777"/>
          </a:xfrm>
        </p:spPr>
        <p:txBody>
          <a:bodyPr anchor="b"/>
          <a:lstStyle>
            <a:lvl1pPr algn="l">
              <a:defRPr sz="2000" b="1"/>
            </a:lvl1pPr>
          </a:lstStyle>
          <a:p>
            <a:r>
              <a:rPr lang="fr-FR" smtClean="0"/>
              <a:t>Cliquez pour modifier le style du titre</a:t>
            </a:r>
            <a:endParaRPr lang="fr-FR" dirty="0"/>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p>
        </p:txBody>
      </p:sp>
      <p:sp>
        <p:nvSpPr>
          <p:cNvPr id="4" name="Espace réservé du texte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A5EDCC85-D866-404A-BF64-1A815793149A}"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1267329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870296B0-0DB3-4DA8-8E64-E0D520D75A50}"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9868255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68317" y="609601"/>
            <a:ext cx="8207375" cy="5556251"/>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3" name="Rectangl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F4662BDA-EAE9-49BC-B18C-E43126DDEC93}"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1766675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468317" y="609600"/>
            <a:ext cx="6264275" cy="338554"/>
          </a:xfrm>
        </p:spPr>
        <p:txBody>
          <a:bodyPr/>
          <a:lstStyle>
            <a:lvl1pPr>
              <a:defRPr/>
            </a:lvl1pPr>
          </a:lstStyle>
          <a:p>
            <a:r>
              <a:rPr lang="fr-FR" dirty="0" smtClean="0"/>
              <a:t>Cliquez pour modifier le style du titre</a:t>
            </a:r>
            <a:endParaRPr lang="en-US" dirty="0"/>
          </a:p>
        </p:txBody>
      </p:sp>
      <p:sp>
        <p:nvSpPr>
          <p:cNvPr id="3" name="Espace réservé du graphique 2"/>
          <p:cNvSpPr>
            <a:spLocks noGrp="1"/>
          </p:cNvSpPr>
          <p:nvPr>
            <p:ph type="chart" idx="1"/>
          </p:nvPr>
        </p:nvSpPr>
        <p:spPr>
          <a:xfrm>
            <a:off x="468317" y="1371601"/>
            <a:ext cx="8207375" cy="4794251"/>
          </a:xfrm>
        </p:spPr>
        <p:txBody>
          <a:bodyPr/>
          <a:lstStyle/>
          <a:p>
            <a:pPr lvl="0"/>
            <a:endParaRPr lang="en-US" noProof="0" smtClean="0"/>
          </a:p>
        </p:txBody>
      </p:sp>
      <p:sp>
        <p:nvSpPr>
          <p:cNvPr id="4" name="Rectangle 4"/>
          <p:cNvSpPr>
            <a:spLocks noGrp="1" noChangeArrowheads="1"/>
          </p:cNvSpPr>
          <p:nvPr>
            <p:ph type="dt" sz="half" idx="10"/>
          </p:nvPr>
        </p:nvSpPr>
        <p:spPr>
          <a:xfrm>
            <a:off x="460375" y="6416675"/>
            <a:ext cx="1751013" cy="246063"/>
          </a:xfrm>
          <a:prstGeom prst="rect">
            <a:avLst/>
          </a:prstGeom>
        </p:spPr>
        <p:txBody>
          <a:bodyPr vert="horz" wrap="square" lIns="91440" tIns="45720" rIns="91440" bIns="45720" numCol="1" anchor="t" anchorCtr="0" compatLnSpc="1">
            <a:prstTxWarp prst="textNoShape">
              <a:avLst/>
            </a:prstTxWarp>
          </a:bodyPr>
          <a:lstStyle>
            <a:lvl1pPr algn="ctr">
              <a:spcAft>
                <a:spcPct val="30000"/>
              </a:spcAft>
              <a:buClr>
                <a:srgbClr val="2768A7"/>
              </a:buClr>
              <a:buFont typeface="Wingdings" pitchFamily="2" charset="2"/>
              <a:buNone/>
              <a:defRPr>
                <a:solidFill>
                  <a:srgbClr val="000000"/>
                </a:solidFill>
                <a:ea typeface="Geneva"/>
                <a:cs typeface="Geneva"/>
              </a:defRPr>
            </a:lvl1pPr>
          </a:lstStyle>
          <a:p>
            <a:fld id="{F8514CD2-FC4D-4446-889B-44088A775B13}" type="datetime1">
              <a:rPr lang="fr-FR" altLang="en-US"/>
              <a:pPr/>
              <a:t>21/09/2016</a:t>
            </a:fld>
            <a:endParaRPr lang="en-GB" altLang="en-US"/>
          </a:p>
          <a:p>
            <a:r>
              <a:rPr lang="en-GB" altLang="en-US"/>
              <a:t>© Copyright Euler Hermes 09/04/2013</a:t>
            </a:r>
            <a:endParaRPr lang="de-DE" altLang="en-US"/>
          </a:p>
        </p:txBody>
      </p:sp>
    </p:spTree>
    <p:extLst>
      <p:ext uri="{BB962C8B-B14F-4D97-AF65-F5344CB8AC3E}">
        <p14:creationId xmlns:p14="http://schemas.microsoft.com/office/powerpoint/2010/main" val="2022499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44500" y="1363663"/>
            <a:ext cx="3949700"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546600" y="1363663"/>
            <a:ext cx="3951288" cy="4635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dt" sz="half" idx="10"/>
          </p:nvPr>
        </p:nvSpPr>
        <p:spPr>
          <a:xfrm>
            <a:off x="460375" y="6407150"/>
            <a:ext cx="173355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20/12/2012</a:t>
            </a:r>
          </a:p>
        </p:txBody>
      </p:sp>
    </p:spTree>
    <p:extLst>
      <p:ext uri="{BB962C8B-B14F-4D97-AF65-F5344CB8AC3E}">
        <p14:creationId xmlns:p14="http://schemas.microsoft.com/office/powerpoint/2010/main" val="427669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dt" sz="half" idx="10"/>
          </p:nvPr>
        </p:nvSpPr>
        <p:spPr>
          <a:xfrm>
            <a:off x="460375" y="6407150"/>
            <a:ext cx="1733550" cy="244475"/>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20/12/2012</a:t>
            </a:r>
          </a:p>
        </p:txBody>
      </p:sp>
    </p:spTree>
    <p:extLst>
      <p:ext uri="{BB962C8B-B14F-4D97-AF65-F5344CB8AC3E}">
        <p14:creationId xmlns:p14="http://schemas.microsoft.com/office/powerpoint/2010/main" val="3285221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5"/>
          <p:cNvSpPr>
            <a:spLocks noGrp="1" noChangeArrowheads="1"/>
          </p:cNvSpPr>
          <p:nvPr>
            <p:ph type="dt" sz="half" idx="10"/>
          </p:nvPr>
        </p:nvSpPr>
        <p:spPr>
          <a:xfrm>
            <a:off x="460375" y="6407150"/>
            <a:ext cx="1751013" cy="123825"/>
          </a:xfrm>
          <a:prstGeom prst="rect">
            <a:avLst/>
          </a:prstGeom>
        </p:spPr>
        <p:txBody>
          <a:bodyPr/>
          <a:lstStyle>
            <a:lvl1pPr fontAlgn="auto">
              <a:spcBef>
                <a:spcPts val="0"/>
              </a:spcBef>
              <a:spcAft>
                <a:spcPts val="0"/>
              </a:spcAft>
              <a:defRPr>
                <a:solidFill>
                  <a:srgbClr val="5F5F5F"/>
                </a:solidFill>
                <a:latin typeface="+mn-lt"/>
                <a:cs typeface="+mn-cs"/>
              </a:defRPr>
            </a:lvl1pPr>
          </a:lstStyle>
          <a:p>
            <a:pPr>
              <a:defRPr/>
            </a:pPr>
            <a:r>
              <a:rPr lang="de-DE"/>
              <a:t>© Copyright Euler Hermes 20/06/2013</a:t>
            </a:r>
          </a:p>
        </p:txBody>
      </p:sp>
    </p:spTree>
    <p:extLst>
      <p:ext uri="{BB962C8B-B14F-4D97-AF65-F5344CB8AC3E}">
        <p14:creationId xmlns:p14="http://schemas.microsoft.com/office/powerpoint/2010/main" val="2565290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649501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Tree>
    <p:extLst>
      <p:ext uri="{BB962C8B-B14F-4D97-AF65-F5344CB8AC3E}">
        <p14:creationId xmlns:p14="http://schemas.microsoft.com/office/powerpoint/2010/main" val="945141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dt" sz="half" idx="10"/>
          </p:nvPr>
        </p:nvSpPr>
        <p:spPr>
          <a:xfrm>
            <a:off x="460375" y="6407150"/>
            <a:ext cx="1751013" cy="246063"/>
          </a:xfrm>
          <a:prstGeom prst="rect">
            <a:avLst/>
          </a:prstGeom>
        </p:spPr>
        <p:txBody>
          <a:bodyPr vert="horz" wrap="square" lIns="91440" tIns="45720" rIns="91440" bIns="45720" numCol="1" anchor="t" anchorCtr="0" compatLnSpc="1">
            <a:prstTxWarp prst="textNoShape">
              <a:avLst/>
            </a:prstTxWarp>
          </a:bodyPr>
          <a:lstStyle>
            <a:lvl1pPr>
              <a:defRPr>
                <a:solidFill>
                  <a:srgbClr val="5F5F5F"/>
                </a:solidFill>
              </a:defRPr>
            </a:lvl1pPr>
          </a:lstStyle>
          <a:p>
            <a:endParaRPr lang="en-US" altLang="fr-FR"/>
          </a:p>
          <a:p>
            <a:r>
              <a:rPr lang="de-DE" altLang="fr-FR"/>
              <a:t>© Copyright Euler Hermes 30/04/2013</a:t>
            </a:r>
          </a:p>
        </p:txBody>
      </p:sp>
    </p:spTree>
    <p:extLst>
      <p:ext uri="{BB962C8B-B14F-4D97-AF65-F5344CB8AC3E}">
        <p14:creationId xmlns:p14="http://schemas.microsoft.com/office/powerpoint/2010/main" val="1260920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image" Target="../media/image1.jpe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9"/>
          <p:cNvGrpSpPr>
            <a:grpSpLocks/>
          </p:cNvGrpSpPr>
          <p:nvPr userDrawn="1"/>
        </p:nvGrpSpPr>
        <p:grpSpPr bwMode="auto">
          <a:xfrm>
            <a:off x="7127875" y="84138"/>
            <a:ext cx="1881188" cy="673100"/>
            <a:chOff x="6065880" y="5517232"/>
            <a:chExt cx="2808312" cy="1008112"/>
          </a:xfrm>
        </p:grpSpPr>
        <p:sp>
          <p:nvSpPr>
            <p:cNvPr id="11" name="Rectangle 10"/>
            <p:cNvSpPr/>
            <p:nvPr userDrawn="1"/>
          </p:nvSpPr>
          <p:spPr>
            <a:xfrm>
              <a:off x="6065880" y="5517232"/>
              <a:ext cx="280831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fr-FR">
                <a:solidFill>
                  <a:srgbClr val="FFFFFF"/>
                </a:solidFill>
              </a:endParaRPr>
            </a:p>
          </p:txBody>
        </p:sp>
        <p:pic>
          <p:nvPicPr>
            <p:cNvPr id="1031" name="Picture 11"/>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264998" y="5721459"/>
              <a:ext cx="2464939" cy="59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27" name="Rectangle 3"/>
          <p:cNvSpPr>
            <a:spLocks noGrp="1" noChangeArrowheads="1"/>
          </p:cNvSpPr>
          <p:nvPr>
            <p:ph type="title"/>
          </p:nvPr>
        </p:nvSpPr>
        <p:spPr bwMode="gray">
          <a:xfrm>
            <a:off x="444500" y="611188"/>
            <a:ext cx="668337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smtClean="0"/>
              <a:t>Hier klicken, um Master-Titelformat zu bearbeiten.</a:t>
            </a:r>
          </a:p>
        </p:txBody>
      </p:sp>
      <p:sp>
        <p:nvSpPr>
          <p:cNvPr id="1028" name="Rectangle 4"/>
          <p:cNvSpPr>
            <a:spLocks noGrp="1" noChangeArrowheads="1"/>
          </p:cNvSpPr>
          <p:nvPr>
            <p:ph type="body" idx="1"/>
          </p:nvPr>
        </p:nvSpPr>
        <p:spPr bwMode="gray">
          <a:xfrm>
            <a:off x="444500" y="1363663"/>
            <a:ext cx="8053388"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0" numCol="1" anchor="t" anchorCtr="0" compatLnSpc="1">
            <a:prstTxWarp prst="textNoShape">
              <a:avLst/>
            </a:prstTxWarp>
          </a:bodyPr>
          <a:lstStyle/>
          <a:p>
            <a:pPr lvl="0"/>
            <a:r>
              <a:rPr lang="en-US" altLang="fr-FR" smtClean="0"/>
              <a:t>Hier klicken, um Master-Textformat zu bearbeiten.</a:t>
            </a:r>
          </a:p>
          <a:p>
            <a:pPr lvl="1"/>
            <a:r>
              <a:rPr lang="en-US" altLang="fr-FR" smtClean="0"/>
              <a:t>Zweite Ebene</a:t>
            </a:r>
          </a:p>
          <a:p>
            <a:pPr lvl="2"/>
            <a:r>
              <a:rPr lang="en-US" altLang="fr-FR" smtClean="0"/>
              <a:t>Dritte Ebene</a:t>
            </a:r>
          </a:p>
          <a:p>
            <a:pPr lvl="3"/>
            <a:r>
              <a:rPr lang="en-US" altLang="fr-FR" smtClean="0"/>
              <a:t>Vierte Ebene</a:t>
            </a:r>
          </a:p>
          <a:p>
            <a:pPr lvl="4"/>
            <a:r>
              <a:rPr lang="en-US" altLang="fr-FR" smtClean="0"/>
              <a:t>Fünfte Ebene</a:t>
            </a:r>
          </a:p>
        </p:txBody>
      </p:sp>
      <p:sp>
        <p:nvSpPr>
          <p:cNvPr id="1030" name="Rectangle 24"/>
          <p:cNvSpPr>
            <a:spLocks noChangeArrowheads="1"/>
          </p:cNvSpPr>
          <p:nvPr/>
        </p:nvSpPr>
        <p:spPr bwMode="auto">
          <a:xfrm>
            <a:off x="8302625" y="6491288"/>
            <a:ext cx="466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C552FEE-D80F-4716-8428-C3DBAA4979CF}" type="slidenum">
              <a:rPr lang="de-DE" altLang="fr-FR" sz="800">
                <a:solidFill>
                  <a:srgbClr val="000000"/>
                </a:solidFill>
              </a:rPr>
              <a:pPr algn="r" eaLnBrk="1" hangingPunct="1"/>
              <a:t>‹Nr.›</a:t>
            </a:fld>
            <a:endParaRPr lang="de-DE" altLang="fr-FR" sz="800">
              <a:solidFill>
                <a:srgbClr val="000000"/>
              </a:solidFill>
            </a:endParaRPr>
          </a:p>
        </p:txBody>
      </p:sp>
    </p:spTree>
  </p:cSld>
  <p:clrMap bg1="lt1" tx1="dk1" bg2="lt2" tx2="dk2" accent1="accent1" accent2="accent2" accent3="accent3" accent4="accent4" accent5="accent5" accent6="accent6" hlink="hlink" folHlink="folHlink"/>
  <p:sldLayoutIdLst>
    <p:sldLayoutId id="2147484101" r:id="rId1"/>
    <p:sldLayoutId id="2147484102" r:id="rId2"/>
    <p:sldLayoutId id="2147484103" r:id="rId3"/>
    <p:sldLayoutId id="2147484104" r:id="rId4"/>
    <p:sldLayoutId id="2147484105" r:id="rId5"/>
    <p:sldLayoutId id="2147484106" r:id="rId6"/>
    <p:sldLayoutId id="2147484097" r:id="rId7"/>
    <p:sldLayoutId id="2147484098" r:id="rId8"/>
    <p:sldLayoutId id="2147484107" r:id="rId9"/>
    <p:sldLayoutId id="2147484108" r:id="rId10"/>
    <p:sldLayoutId id="2147484099" r:id="rId11"/>
    <p:sldLayoutId id="2147484100" r:id="rId12"/>
  </p:sldLayoutIdLst>
  <p:timing>
    <p:tnLst>
      <p:par>
        <p:cTn id="1" dur="indefinite" restart="never" nodeType="tmRoot"/>
      </p:par>
    </p:tnLst>
  </p:timing>
  <p:hf sldNum="0" hdr="0" ftr="0"/>
  <p:txStyles>
    <p:titleStyle>
      <a:lvl1pPr algn="l" defTabSz="784225" rtl="0" eaLnBrk="0" fontAlgn="base" hangingPunct="0">
        <a:spcBef>
          <a:spcPct val="0"/>
        </a:spcBef>
        <a:spcAft>
          <a:spcPct val="30000"/>
        </a:spcAft>
        <a:defRPr sz="2200">
          <a:solidFill>
            <a:schemeClr val="accent1"/>
          </a:solidFill>
          <a:latin typeface="+mj-lt"/>
          <a:ea typeface="+mj-ea"/>
          <a:cs typeface="+mj-cs"/>
        </a:defRPr>
      </a:lvl1pPr>
      <a:lvl2pPr algn="l" defTabSz="784225" rtl="0" eaLnBrk="0" fontAlgn="base" hangingPunct="0">
        <a:spcBef>
          <a:spcPct val="0"/>
        </a:spcBef>
        <a:spcAft>
          <a:spcPct val="30000"/>
        </a:spcAft>
        <a:defRPr sz="2200">
          <a:solidFill>
            <a:schemeClr val="accent1"/>
          </a:solidFill>
          <a:latin typeface="Arial" pitchFamily="34" charset="0"/>
        </a:defRPr>
      </a:lvl2pPr>
      <a:lvl3pPr algn="l" defTabSz="784225" rtl="0" eaLnBrk="0" fontAlgn="base" hangingPunct="0">
        <a:spcBef>
          <a:spcPct val="0"/>
        </a:spcBef>
        <a:spcAft>
          <a:spcPct val="30000"/>
        </a:spcAft>
        <a:defRPr sz="2200">
          <a:solidFill>
            <a:schemeClr val="accent1"/>
          </a:solidFill>
          <a:latin typeface="Arial" pitchFamily="34" charset="0"/>
        </a:defRPr>
      </a:lvl3pPr>
      <a:lvl4pPr algn="l" defTabSz="784225" rtl="0" eaLnBrk="0" fontAlgn="base" hangingPunct="0">
        <a:spcBef>
          <a:spcPct val="0"/>
        </a:spcBef>
        <a:spcAft>
          <a:spcPct val="30000"/>
        </a:spcAft>
        <a:defRPr sz="2200">
          <a:solidFill>
            <a:schemeClr val="accent1"/>
          </a:solidFill>
          <a:latin typeface="Arial" pitchFamily="34" charset="0"/>
        </a:defRPr>
      </a:lvl4pPr>
      <a:lvl5pPr algn="l" defTabSz="784225" rtl="0" eaLnBrk="0" fontAlgn="base" hangingPunct="0">
        <a:spcBef>
          <a:spcPct val="0"/>
        </a:spcBef>
        <a:spcAft>
          <a:spcPct val="30000"/>
        </a:spcAft>
        <a:defRPr sz="2200">
          <a:solidFill>
            <a:schemeClr val="accent1"/>
          </a:solidFill>
          <a:latin typeface="Arial" pitchFamily="34" charset="0"/>
        </a:defRPr>
      </a:lvl5pPr>
      <a:lvl6pPr marL="457200" algn="l" defTabSz="784225" rtl="0" eaLnBrk="0" fontAlgn="base" hangingPunct="0">
        <a:spcBef>
          <a:spcPct val="0"/>
        </a:spcBef>
        <a:spcAft>
          <a:spcPct val="30000"/>
        </a:spcAft>
        <a:defRPr sz="2200">
          <a:solidFill>
            <a:schemeClr val="accent1"/>
          </a:solidFill>
          <a:latin typeface="Arial" pitchFamily="34" charset="0"/>
        </a:defRPr>
      </a:lvl6pPr>
      <a:lvl7pPr marL="914400" algn="l" defTabSz="784225" rtl="0" eaLnBrk="0" fontAlgn="base" hangingPunct="0">
        <a:spcBef>
          <a:spcPct val="0"/>
        </a:spcBef>
        <a:spcAft>
          <a:spcPct val="30000"/>
        </a:spcAft>
        <a:defRPr sz="2200">
          <a:solidFill>
            <a:schemeClr val="accent1"/>
          </a:solidFill>
          <a:latin typeface="Arial" pitchFamily="34" charset="0"/>
        </a:defRPr>
      </a:lvl7pPr>
      <a:lvl8pPr marL="1371600" algn="l" defTabSz="784225" rtl="0" eaLnBrk="0" fontAlgn="base" hangingPunct="0">
        <a:spcBef>
          <a:spcPct val="0"/>
        </a:spcBef>
        <a:spcAft>
          <a:spcPct val="30000"/>
        </a:spcAft>
        <a:defRPr sz="2200">
          <a:solidFill>
            <a:schemeClr val="accent1"/>
          </a:solidFill>
          <a:latin typeface="Arial" pitchFamily="34" charset="0"/>
        </a:defRPr>
      </a:lvl8pPr>
      <a:lvl9pPr marL="1828800" algn="l" defTabSz="784225" rtl="0" eaLnBrk="0" fontAlgn="base" hangingPunct="0">
        <a:spcBef>
          <a:spcPct val="0"/>
        </a:spcBef>
        <a:spcAft>
          <a:spcPct val="30000"/>
        </a:spcAft>
        <a:defRPr sz="2200">
          <a:solidFill>
            <a:schemeClr val="accent1"/>
          </a:solidFill>
          <a:latin typeface="Arial" pitchFamily="34" charset="0"/>
        </a:defRPr>
      </a:lvl9pPr>
    </p:titleStyle>
    <p:bodyStyle>
      <a:lvl1pPr marL="342900" indent="-342900" algn="l" rtl="0" eaLnBrk="0" fontAlgn="base" hangingPunct="0">
        <a:spcBef>
          <a:spcPct val="0"/>
        </a:spcBef>
        <a:spcAft>
          <a:spcPct val="30000"/>
        </a:spcAft>
        <a:tabLst>
          <a:tab pos="195263" algn="l"/>
        </a:tabLst>
        <a:defRPr sz="2000">
          <a:solidFill>
            <a:schemeClr val="accent1"/>
          </a:solidFill>
          <a:latin typeface="+mn-lt"/>
          <a:ea typeface="+mn-ea"/>
          <a:cs typeface="+mn-cs"/>
        </a:defRPr>
      </a:lvl1pPr>
      <a:lvl2pPr marL="1588" indent="455613" algn="l" rtl="0" eaLnBrk="0" fontAlgn="base" hangingPunct="0">
        <a:spcBef>
          <a:spcPct val="0"/>
        </a:spcBef>
        <a:spcAft>
          <a:spcPct val="30000"/>
        </a:spcAft>
        <a:buFont typeface="Wingdings" pitchFamily="2" charset="2"/>
        <a:tabLst>
          <a:tab pos="195263" algn="l"/>
        </a:tabLst>
        <a:defRPr>
          <a:solidFill>
            <a:schemeClr val="tx1"/>
          </a:solidFill>
          <a:latin typeface="+mn-lt"/>
        </a:defRPr>
      </a:lvl2pPr>
      <a:lvl3pPr marL="192088" indent="-188913" algn="l" rtl="0" eaLnBrk="0" fontAlgn="base" hangingPunct="0">
        <a:spcBef>
          <a:spcPct val="0"/>
        </a:spcBef>
        <a:spcAft>
          <a:spcPct val="30000"/>
        </a:spcAft>
        <a:buClr>
          <a:schemeClr val="accent1"/>
        </a:buClr>
        <a:buFont typeface="Wingdings" pitchFamily="2" charset="2"/>
        <a:buChar char="§"/>
        <a:tabLst>
          <a:tab pos="195263" algn="l"/>
        </a:tabLst>
        <a:defRPr>
          <a:solidFill>
            <a:schemeClr val="tx1"/>
          </a:solidFill>
          <a:latin typeface="+mn-lt"/>
        </a:defRPr>
      </a:lvl3pPr>
      <a:lvl4pPr marL="384175" indent="-190500" algn="l" rtl="0" eaLnBrk="0" fontAlgn="base" hangingPunct="0">
        <a:spcBef>
          <a:spcPct val="0"/>
        </a:spcBef>
        <a:spcAft>
          <a:spcPct val="30000"/>
        </a:spcAft>
        <a:buClr>
          <a:schemeClr val="tx1"/>
        </a:buClr>
        <a:buChar char="-"/>
        <a:tabLst>
          <a:tab pos="195263" algn="l"/>
        </a:tabLst>
        <a:defRPr>
          <a:solidFill>
            <a:schemeClr val="tx1"/>
          </a:solidFill>
          <a:latin typeface="+mn-lt"/>
        </a:defRPr>
      </a:lvl4pPr>
      <a:lvl5pPr marL="574675" indent="-177800" algn="l" rtl="0" eaLnBrk="0" fontAlgn="base" hangingPunct="0">
        <a:spcBef>
          <a:spcPct val="0"/>
        </a:spcBef>
        <a:spcAft>
          <a:spcPct val="30000"/>
        </a:spcAft>
        <a:buClr>
          <a:schemeClr val="tx1"/>
        </a:buClr>
        <a:buChar char="-"/>
        <a:tabLst>
          <a:tab pos="195263" algn="l"/>
        </a:tabLst>
        <a:defRPr>
          <a:solidFill>
            <a:schemeClr val="tx1"/>
          </a:solidFill>
          <a:latin typeface="+mn-lt"/>
        </a:defRPr>
      </a:lvl5pPr>
      <a:lvl6pPr marL="1031875" indent="-177800" algn="l" rtl="0" eaLnBrk="0" fontAlgn="base" hangingPunct="0">
        <a:spcBef>
          <a:spcPct val="0"/>
        </a:spcBef>
        <a:spcAft>
          <a:spcPct val="30000"/>
        </a:spcAft>
        <a:buClr>
          <a:schemeClr val="tx1"/>
        </a:buClr>
        <a:buChar char="-"/>
        <a:tabLst>
          <a:tab pos="195263" algn="l"/>
        </a:tabLst>
        <a:defRPr>
          <a:solidFill>
            <a:schemeClr val="tx1"/>
          </a:solidFill>
          <a:latin typeface="+mn-lt"/>
        </a:defRPr>
      </a:lvl6pPr>
      <a:lvl7pPr marL="1489075" indent="-177800" algn="l" rtl="0" eaLnBrk="0" fontAlgn="base" hangingPunct="0">
        <a:spcBef>
          <a:spcPct val="0"/>
        </a:spcBef>
        <a:spcAft>
          <a:spcPct val="30000"/>
        </a:spcAft>
        <a:buClr>
          <a:schemeClr val="tx1"/>
        </a:buClr>
        <a:buChar char="-"/>
        <a:tabLst>
          <a:tab pos="195263" algn="l"/>
        </a:tabLst>
        <a:defRPr>
          <a:solidFill>
            <a:schemeClr val="tx1"/>
          </a:solidFill>
          <a:latin typeface="+mn-lt"/>
        </a:defRPr>
      </a:lvl7pPr>
      <a:lvl8pPr marL="1946275" indent="-177800" algn="l" rtl="0" eaLnBrk="0" fontAlgn="base" hangingPunct="0">
        <a:spcBef>
          <a:spcPct val="0"/>
        </a:spcBef>
        <a:spcAft>
          <a:spcPct val="30000"/>
        </a:spcAft>
        <a:buClr>
          <a:schemeClr val="tx1"/>
        </a:buClr>
        <a:buChar char="-"/>
        <a:tabLst>
          <a:tab pos="195263" algn="l"/>
        </a:tabLst>
        <a:defRPr>
          <a:solidFill>
            <a:schemeClr val="tx1"/>
          </a:solidFill>
          <a:latin typeface="+mn-lt"/>
        </a:defRPr>
      </a:lvl8pPr>
      <a:lvl9pPr marL="2403475" indent="-177800" algn="l" rtl="0" eaLnBrk="0" fontAlgn="base" hangingPunct="0">
        <a:spcBef>
          <a:spcPct val="0"/>
        </a:spcBef>
        <a:spcAft>
          <a:spcPct val="30000"/>
        </a:spcAft>
        <a:buClr>
          <a:schemeClr val="tx1"/>
        </a:buClr>
        <a:buChar char="-"/>
        <a:tabLst>
          <a:tab pos="195263" algn="l"/>
        </a:tabLst>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51F018-C686-4FDB-877A-5F6BB6915A95}" type="datetimeFigureOut">
              <a:rPr lang="fr-FR" smtClean="0"/>
              <a:t>21/09/2016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3DC7E-BF63-4C1B-BEBB-94E081509128}" type="slidenum">
              <a:rPr lang="fr-FR" smtClean="0"/>
              <a:t>‹Nr.›</a:t>
            </a:fld>
            <a:endParaRPr lang="fr-FR"/>
          </a:p>
        </p:txBody>
      </p:sp>
    </p:spTree>
    <p:extLst>
      <p:ext uri="{BB962C8B-B14F-4D97-AF65-F5344CB8AC3E}">
        <p14:creationId xmlns:p14="http://schemas.microsoft.com/office/powerpoint/2010/main" val="634080636"/>
      </p:ext>
    </p:extLst>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gray">
          <a:xfrm>
            <a:off x="444500" y="611188"/>
            <a:ext cx="67849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fr-FR" smtClean="0"/>
              <a:t>Click here to edit the format of the master title</a:t>
            </a:r>
          </a:p>
        </p:txBody>
      </p:sp>
      <p:sp>
        <p:nvSpPr>
          <p:cNvPr id="2051" name="Rectangle 3"/>
          <p:cNvSpPr>
            <a:spLocks noGrp="1" noChangeArrowheads="1"/>
          </p:cNvSpPr>
          <p:nvPr>
            <p:ph type="body" idx="1"/>
          </p:nvPr>
        </p:nvSpPr>
        <p:spPr bwMode="gray">
          <a:xfrm>
            <a:off x="444500" y="1363663"/>
            <a:ext cx="8053388"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4000" rIns="0" bIns="0" numCol="1" anchor="t" anchorCtr="0" compatLnSpc="1">
            <a:prstTxWarp prst="textNoShape">
              <a:avLst/>
            </a:prstTxWarp>
          </a:bodyPr>
          <a:lstStyle/>
          <a:p>
            <a:pPr lvl="0"/>
            <a:r>
              <a:rPr lang="en-US" altLang="fr-FR" smtClean="0"/>
              <a:t>Click here to edit the master text format.</a:t>
            </a:r>
          </a:p>
          <a:p>
            <a:pPr lvl="1"/>
            <a:r>
              <a:rPr lang="en-US" altLang="fr-FR" smtClean="0"/>
              <a:t>Second level</a:t>
            </a:r>
          </a:p>
          <a:p>
            <a:pPr lvl="2"/>
            <a:r>
              <a:rPr lang="en-US" altLang="fr-FR" smtClean="0"/>
              <a:t>Third Level</a:t>
            </a:r>
          </a:p>
          <a:p>
            <a:pPr lvl="3"/>
            <a:r>
              <a:rPr lang="en-US" altLang="fr-FR" smtClean="0"/>
              <a:t>Fourth Level</a:t>
            </a:r>
          </a:p>
          <a:p>
            <a:pPr lvl="4"/>
            <a:r>
              <a:rPr lang="en-US" altLang="fr-FR" smtClean="0"/>
              <a:t>Fifth Level</a:t>
            </a:r>
          </a:p>
        </p:txBody>
      </p:sp>
      <p:sp>
        <p:nvSpPr>
          <p:cNvPr id="30724" name="Rectangle 5"/>
          <p:cNvSpPr>
            <a:spLocks noChangeArrowheads="1"/>
          </p:cNvSpPr>
          <p:nvPr/>
        </p:nvSpPr>
        <p:spPr bwMode="auto">
          <a:xfrm>
            <a:off x="8321675" y="6491288"/>
            <a:ext cx="466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9FBE6152-402E-486E-BF0A-3923739D8373}" type="slidenum">
              <a:rPr lang="de-DE" altLang="fr-FR" sz="800">
                <a:solidFill>
                  <a:srgbClr val="000000"/>
                </a:solidFill>
                <a:ea typeface="Geneva"/>
                <a:cs typeface="Geneva"/>
              </a:rPr>
              <a:pPr algn="r" eaLnBrk="1" hangingPunct="1"/>
              <a:t>‹Nr.›</a:t>
            </a:fld>
            <a:endParaRPr lang="de-DE" altLang="fr-FR" sz="800">
              <a:solidFill>
                <a:srgbClr val="000000"/>
              </a:solidFill>
              <a:ea typeface="Geneva"/>
              <a:cs typeface="Geneva"/>
            </a:endParaRPr>
          </a:p>
        </p:txBody>
      </p:sp>
      <p:grpSp>
        <p:nvGrpSpPr>
          <p:cNvPr id="2053" name="Group 9"/>
          <p:cNvGrpSpPr>
            <a:grpSpLocks/>
          </p:cNvGrpSpPr>
          <p:nvPr/>
        </p:nvGrpSpPr>
        <p:grpSpPr bwMode="auto">
          <a:xfrm>
            <a:off x="6927850" y="84138"/>
            <a:ext cx="1881188" cy="673100"/>
            <a:chOff x="6065880" y="5517232"/>
            <a:chExt cx="2808312" cy="1008112"/>
          </a:xfrm>
        </p:grpSpPr>
        <p:sp>
          <p:nvSpPr>
            <p:cNvPr id="18" name="Rectangle 17"/>
            <p:cNvSpPr/>
            <p:nvPr userDrawn="1"/>
          </p:nvSpPr>
          <p:spPr>
            <a:xfrm>
              <a:off x="6065880" y="5517232"/>
              <a:ext cx="2808312" cy="10081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endParaRPr lang="en-GB" altLang="en-US">
                <a:solidFill>
                  <a:srgbClr val="FFFFFF"/>
                </a:solidFill>
              </a:endParaRPr>
            </a:p>
          </p:txBody>
        </p:sp>
        <p:pic>
          <p:nvPicPr>
            <p:cNvPr id="2055" name="Picture 11"/>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6264998" y="5721459"/>
              <a:ext cx="2464939" cy="59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17" r:id="rId9"/>
    <p:sldLayoutId id="2147484118" r:id="rId10"/>
  </p:sldLayoutIdLst>
  <p:hf sldNum="0" hdr="0" ftr="0" dt="0"/>
  <p:txStyles>
    <p:titleStyle>
      <a:lvl1pPr algn="l" defTabSz="784225" rtl="0" eaLnBrk="0" fontAlgn="base" hangingPunct="0">
        <a:spcBef>
          <a:spcPct val="0"/>
        </a:spcBef>
        <a:spcAft>
          <a:spcPct val="30000"/>
        </a:spcAft>
        <a:defRPr sz="2200">
          <a:solidFill>
            <a:schemeClr val="accent1"/>
          </a:solidFill>
          <a:latin typeface="+mj-lt"/>
          <a:ea typeface="Geneva" charset="0"/>
          <a:cs typeface="ヒラギノ角ゴ Pro W3" charset="0"/>
        </a:defRPr>
      </a:lvl1pPr>
      <a:lvl2pPr algn="l" defTabSz="784225" rtl="0" eaLnBrk="0" fontAlgn="base" hangingPunct="0">
        <a:spcBef>
          <a:spcPct val="0"/>
        </a:spcBef>
        <a:spcAft>
          <a:spcPct val="30000"/>
        </a:spcAft>
        <a:defRPr sz="2200">
          <a:solidFill>
            <a:schemeClr val="accent1"/>
          </a:solidFill>
          <a:latin typeface="Arial" pitchFamily="34" charset="0"/>
          <a:ea typeface="Geneva" charset="0"/>
          <a:cs typeface="ヒラギノ角ゴ Pro W3" charset="0"/>
        </a:defRPr>
      </a:lvl2pPr>
      <a:lvl3pPr algn="l" defTabSz="784225" rtl="0" eaLnBrk="0" fontAlgn="base" hangingPunct="0">
        <a:spcBef>
          <a:spcPct val="0"/>
        </a:spcBef>
        <a:spcAft>
          <a:spcPct val="30000"/>
        </a:spcAft>
        <a:defRPr sz="2200">
          <a:solidFill>
            <a:schemeClr val="accent1"/>
          </a:solidFill>
          <a:latin typeface="Arial" pitchFamily="34" charset="0"/>
          <a:ea typeface="Geneva" charset="0"/>
          <a:cs typeface="ヒラギノ角ゴ Pro W3" charset="0"/>
        </a:defRPr>
      </a:lvl3pPr>
      <a:lvl4pPr algn="l" defTabSz="784225" rtl="0" eaLnBrk="0" fontAlgn="base" hangingPunct="0">
        <a:spcBef>
          <a:spcPct val="0"/>
        </a:spcBef>
        <a:spcAft>
          <a:spcPct val="30000"/>
        </a:spcAft>
        <a:defRPr sz="2200">
          <a:solidFill>
            <a:schemeClr val="accent1"/>
          </a:solidFill>
          <a:latin typeface="Arial" pitchFamily="34" charset="0"/>
          <a:ea typeface="Geneva" charset="0"/>
          <a:cs typeface="ヒラギノ角ゴ Pro W3" charset="0"/>
        </a:defRPr>
      </a:lvl4pPr>
      <a:lvl5pPr algn="l" defTabSz="784225" rtl="0" eaLnBrk="0" fontAlgn="base" hangingPunct="0">
        <a:spcBef>
          <a:spcPct val="0"/>
        </a:spcBef>
        <a:spcAft>
          <a:spcPct val="30000"/>
        </a:spcAft>
        <a:defRPr sz="2200">
          <a:solidFill>
            <a:schemeClr val="accent1"/>
          </a:solidFill>
          <a:latin typeface="Arial" pitchFamily="34" charset="0"/>
          <a:ea typeface="Geneva" charset="0"/>
          <a:cs typeface="ヒラギノ角ゴ Pro W3" charset="0"/>
        </a:defRPr>
      </a:lvl5pPr>
      <a:lvl6pPr marL="457200" algn="l" defTabSz="784225" rtl="0" eaLnBrk="1" fontAlgn="base" hangingPunct="1">
        <a:spcBef>
          <a:spcPct val="0"/>
        </a:spcBef>
        <a:spcAft>
          <a:spcPct val="30000"/>
        </a:spcAft>
        <a:defRPr sz="2200">
          <a:solidFill>
            <a:schemeClr val="accent1"/>
          </a:solidFill>
          <a:latin typeface="Arial" pitchFamily="34" charset="0"/>
        </a:defRPr>
      </a:lvl6pPr>
      <a:lvl7pPr marL="914400" algn="l" defTabSz="784225" rtl="0" eaLnBrk="1" fontAlgn="base" hangingPunct="1">
        <a:spcBef>
          <a:spcPct val="0"/>
        </a:spcBef>
        <a:spcAft>
          <a:spcPct val="30000"/>
        </a:spcAft>
        <a:defRPr sz="2200">
          <a:solidFill>
            <a:schemeClr val="accent1"/>
          </a:solidFill>
          <a:latin typeface="Arial" pitchFamily="34" charset="0"/>
        </a:defRPr>
      </a:lvl7pPr>
      <a:lvl8pPr marL="1371600" algn="l" defTabSz="784225" rtl="0" eaLnBrk="1" fontAlgn="base" hangingPunct="1">
        <a:spcBef>
          <a:spcPct val="0"/>
        </a:spcBef>
        <a:spcAft>
          <a:spcPct val="30000"/>
        </a:spcAft>
        <a:defRPr sz="2200">
          <a:solidFill>
            <a:schemeClr val="accent1"/>
          </a:solidFill>
          <a:latin typeface="Arial" pitchFamily="34" charset="0"/>
        </a:defRPr>
      </a:lvl8pPr>
      <a:lvl9pPr marL="1828800" algn="l" defTabSz="784225" rtl="0" eaLnBrk="1" fontAlgn="base" hangingPunct="1">
        <a:spcBef>
          <a:spcPct val="0"/>
        </a:spcBef>
        <a:spcAft>
          <a:spcPct val="30000"/>
        </a:spcAft>
        <a:defRPr sz="2200">
          <a:solidFill>
            <a:schemeClr val="accent1"/>
          </a:solidFill>
          <a:latin typeface="Arial" pitchFamily="34" charset="0"/>
        </a:defRPr>
      </a:lvl9pPr>
    </p:titleStyle>
    <p:bodyStyle>
      <a:lvl1pPr marL="342900" indent="-342900" algn="l" rtl="0" eaLnBrk="0" fontAlgn="base" hangingPunct="0">
        <a:spcBef>
          <a:spcPct val="0"/>
        </a:spcBef>
        <a:spcAft>
          <a:spcPct val="30000"/>
        </a:spcAft>
        <a:tabLst>
          <a:tab pos="195263" algn="l"/>
        </a:tabLst>
        <a:defRPr sz="2000">
          <a:solidFill>
            <a:schemeClr val="accent1"/>
          </a:solidFill>
          <a:latin typeface="+mn-lt"/>
          <a:ea typeface="Geneva" charset="0"/>
          <a:cs typeface="ヒラギノ角ゴ Pro W3" charset="0"/>
        </a:defRPr>
      </a:lvl1pPr>
      <a:lvl2pPr marL="1588" indent="455613" algn="l" rtl="0" eaLnBrk="0" fontAlgn="base" hangingPunct="0">
        <a:spcBef>
          <a:spcPct val="0"/>
        </a:spcBef>
        <a:spcAft>
          <a:spcPct val="30000"/>
        </a:spcAft>
        <a:buFont typeface="Wingdings" pitchFamily="2" charset="2"/>
        <a:tabLst>
          <a:tab pos="195263" algn="l"/>
        </a:tabLst>
        <a:defRPr>
          <a:solidFill>
            <a:schemeClr val="tx1"/>
          </a:solidFill>
          <a:latin typeface="+mn-lt"/>
          <a:ea typeface="ヒラギノ角ゴ Pro W3" charset="0"/>
          <a:cs typeface="ヒラギノ角ゴ Pro W3"/>
        </a:defRPr>
      </a:lvl2pPr>
      <a:lvl3pPr marL="192088" indent="-188913" algn="l" rtl="0" eaLnBrk="0" fontAlgn="base" hangingPunct="0">
        <a:spcBef>
          <a:spcPct val="0"/>
        </a:spcBef>
        <a:spcAft>
          <a:spcPct val="30000"/>
        </a:spcAft>
        <a:buClr>
          <a:schemeClr val="accent1"/>
        </a:buClr>
        <a:buFont typeface="Wingdings" pitchFamily="2" charset="2"/>
        <a:buChar char="§"/>
        <a:tabLst>
          <a:tab pos="195263" algn="l"/>
        </a:tabLst>
        <a:defRPr>
          <a:solidFill>
            <a:schemeClr val="tx1"/>
          </a:solidFill>
          <a:latin typeface="+mn-lt"/>
          <a:ea typeface="ヒラギノ角ゴ Pro W3" charset="0"/>
          <a:cs typeface="ヒラギノ角ゴ Pro W3"/>
        </a:defRPr>
      </a:lvl3pPr>
      <a:lvl4pPr marL="384175" indent="-190500" algn="l" rtl="0" eaLnBrk="0" fontAlgn="base" hangingPunct="0">
        <a:spcBef>
          <a:spcPct val="0"/>
        </a:spcBef>
        <a:spcAft>
          <a:spcPct val="30000"/>
        </a:spcAft>
        <a:buClr>
          <a:schemeClr val="tx1"/>
        </a:buClr>
        <a:buChar char="-"/>
        <a:tabLst>
          <a:tab pos="195263" algn="l"/>
        </a:tabLst>
        <a:defRPr>
          <a:solidFill>
            <a:schemeClr val="tx1"/>
          </a:solidFill>
          <a:latin typeface="+mn-lt"/>
          <a:ea typeface="ヒラギノ角ゴ Pro W3" charset="0"/>
          <a:cs typeface="ヒラギノ角ゴ Pro W3"/>
        </a:defRPr>
      </a:lvl4pPr>
      <a:lvl5pPr marL="574675" indent="-177800" algn="l" rtl="0" eaLnBrk="0" fontAlgn="base" hangingPunct="0">
        <a:spcBef>
          <a:spcPct val="0"/>
        </a:spcBef>
        <a:spcAft>
          <a:spcPct val="30000"/>
        </a:spcAft>
        <a:buClr>
          <a:schemeClr val="tx1"/>
        </a:buClr>
        <a:buChar char="-"/>
        <a:tabLst>
          <a:tab pos="195263" algn="l"/>
        </a:tabLst>
        <a:defRPr>
          <a:solidFill>
            <a:schemeClr val="tx1"/>
          </a:solidFill>
          <a:latin typeface="+mn-lt"/>
          <a:ea typeface="ヒラギノ角ゴ Pro W3" charset="0"/>
          <a:cs typeface="ヒラギノ角ゴ Pro W3"/>
        </a:defRPr>
      </a:lvl5pPr>
      <a:lvl6pPr marL="1031875" indent="-177800" algn="l" rtl="0" eaLnBrk="1" fontAlgn="base" hangingPunct="1">
        <a:spcBef>
          <a:spcPct val="0"/>
        </a:spcBef>
        <a:spcAft>
          <a:spcPct val="30000"/>
        </a:spcAft>
        <a:buClr>
          <a:schemeClr val="tx1"/>
        </a:buClr>
        <a:buChar char="-"/>
        <a:tabLst>
          <a:tab pos="195263" algn="l"/>
        </a:tabLst>
        <a:defRPr>
          <a:solidFill>
            <a:schemeClr val="tx1"/>
          </a:solidFill>
          <a:latin typeface="+mn-lt"/>
        </a:defRPr>
      </a:lvl6pPr>
      <a:lvl7pPr marL="1489075" indent="-177800" algn="l" rtl="0" eaLnBrk="1" fontAlgn="base" hangingPunct="1">
        <a:spcBef>
          <a:spcPct val="0"/>
        </a:spcBef>
        <a:spcAft>
          <a:spcPct val="30000"/>
        </a:spcAft>
        <a:buClr>
          <a:schemeClr val="tx1"/>
        </a:buClr>
        <a:buChar char="-"/>
        <a:tabLst>
          <a:tab pos="195263" algn="l"/>
        </a:tabLst>
        <a:defRPr>
          <a:solidFill>
            <a:schemeClr val="tx1"/>
          </a:solidFill>
          <a:latin typeface="+mn-lt"/>
        </a:defRPr>
      </a:lvl7pPr>
      <a:lvl8pPr marL="1946275" indent="-177800" algn="l" rtl="0" eaLnBrk="1" fontAlgn="base" hangingPunct="1">
        <a:spcBef>
          <a:spcPct val="0"/>
        </a:spcBef>
        <a:spcAft>
          <a:spcPct val="30000"/>
        </a:spcAft>
        <a:buClr>
          <a:schemeClr val="tx1"/>
        </a:buClr>
        <a:buChar char="-"/>
        <a:tabLst>
          <a:tab pos="195263" algn="l"/>
        </a:tabLst>
        <a:defRPr>
          <a:solidFill>
            <a:schemeClr val="tx1"/>
          </a:solidFill>
          <a:latin typeface="+mn-lt"/>
        </a:defRPr>
      </a:lvl8pPr>
      <a:lvl9pPr marL="2403475" indent="-177800" algn="l" rtl="0" eaLnBrk="1" fontAlgn="base" hangingPunct="1">
        <a:spcBef>
          <a:spcPct val="0"/>
        </a:spcBef>
        <a:spcAft>
          <a:spcPct val="30000"/>
        </a:spcAft>
        <a:buClr>
          <a:schemeClr val="tx1"/>
        </a:buClr>
        <a:buChar char="-"/>
        <a:tabLst>
          <a:tab pos="195263" algn="l"/>
        </a:tabLst>
        <a:defRPr>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ctrTitle"/>
          </p:nvPr>
        </p:nvSpPr>
        <p:spPr>
          <a:xfrm>
            <a:off x="179512" y="404664"/>
            <a:ext cx="3470275" cy="2931632"/>
          </a:xfrm>
          <a:ln w="9525"/>
        </p:spPr>
        <p:txBody>
          <a:bodyPr/>
          <a:lstStyle/>
          <a:p>
            <a:r>
              <a:rPr lang="en-US" altLang="en-US" sz="4000" dirty="0" smtClean="0"/>
              <a:t>Credit Risk Management</a:t>
            </a:r>
            <a:br>
              <a:rPr lang="en-US" altLang="en-US" sz="4000" dirty="0" smtClean="0"/>
            </a:br>
            <a:r>
              <a:rPr lang="en-US" altLang="en-US" sz="4000" dirty="0" smtClean="0"/>
              <a:t/>
            </a:r>
            <a:br>
              <a:rPr lang="en-US" altLang="en-US" sz="4000" dirty="0" smtClean="0"/>
            </a:br>
            <a:r>
              <a:rPr lang="en-US" altLang="en-US" sz="1400" dirty="0"/>
              <a:t/>
            </a:r>
            <a:br>
              <a:rPr lang="en-US" altLang="en-US" sz="1400" dirty="0"/>
            </a:br>
            <a:r>
              <a:rPr lang="en-US" altLang="en-US" sz="1600" dirty="0" smtClean="0"/>
              <a:t>Mark Schulz</a:t>
            </a:r>
            <a:br>
              <a:rPr lang="en-US" altLang="en-US" sz="1600" dirty="0" smtClean="0"/>
            </a:br>
            <a:r>
              <a:rPr lang="en-US" altLang="en-US" sz="1600" dirty="0" smtClean="0"/>
              <a:t>Lugano</a:t>
            </a:r>
            <a:r>
              <a:rPr lang="en-US" altLang="fr-FR" sz="1600" dirty="0" smtClean="0"/>
              <a:t>, 22 September </a:t>
            </a:r>
            <a:r>
              <a:rPr lang="en-US" altLang="fr-FR" sz="1600" dirty="0"/>
              <a:t>2016</a:t>
            </a:r>
            <a:r>
              <a:rPr lang="fr-FR" altLang="fr-FR" sz="1600" dirty="0"/>
              <a:t/>
            </a:r>
            <a:br>
              <a:rPr lang="fr-FR" altLang="fr-FR" sz="1600" dirty="0"/>
            </a:br>
            <a:endParaRPr lang="en-US" altLang="fr-FR" sz="1600" b="1"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65113" y="285750"/>
            <a:ext cx="6970712" cy="369332"/>
          </a:xfrm>
        </p:spPr>
        <p:txBody>
          <a:bodyPr/>
          <a:lstStyle/>
          <a:p>
            <a:r>
              <a:rPr lang="en-US" altLang="fr-FR" sz="2400" dirty="0" smtClean="0"/>
              <a:t>Increasing importance of credit risk management</a:t>
            </a:r>
          </a:p>
        </p:txBody>
      </p:sp>
      <p:sp>
        <p:nvSpPr>
          <p:cNvPr id="5" name="Line 246"/>
          <p:cNvSpPr>
            <a:spLocks noChangeShapeType="1"/>
          </p:cNvSpPr>
          <p:nvPr/>
        </p:nvSpPr>
        <p:spPr bwMode="auto">
          <a:xfrm flipV="1">
            <a:off x="265113" y="1968500"/>
            <a:ext cx="401955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endParaRPr lang="en-US" dirty="0">
              <a:latin typeface="Arial" charset="0"/>
              <a:ea typeface="ＭＳ Ｐゴシック" charset="0"/>
              <a:cs typeface="ＭＳ Ｐゴシック" charset="0"/>
            </a:endParaRPr>
          </a:p>
        </p:txBody>
      </p:sp>
      <p:sp>
        <p:nvSpPr>
          <p:cNvPr id="6" name="Text Box 247"/>
          <p:cNvSpPr txBox="1">
            <a:spLocks noChangeArrowheads="1"/>
          </p:cNvSpPr>
          <p:nvPr/>
        </p:nvSpPr>
        <p:spPr bwMode="auto">
          <a:xfrm>
            <a:off x="262116" y="1334492"/>
            <a:ext cx="4022547" cy="560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lgn="just">
              <a:spcAft>
                <a:spcPct val="30000"/>
              </a:spcAft>
              <a:buClr>
                <a:srgbClr val="D2D2D2"/>
              </a:buClr>
              <a:buSzPct val="70000"/>
              <a:defRPr/>
            </a:pPr>
            <a:r>
              <a:rPr lang="en-US" sz="1600" dirty="0"/>
              <a:t>Insolvencies to increase worldwide for the first time since 2009</a:t>
            </a:r>
            <a:endParaRPr lang="en-US" sz="1600" dirty="0">
              <a:solidFill>
                <a:srgbClr val="113388"/>
              </a:solidFill>
            </a:endParaRPr>
          </a:p>
        </p:txBody>
      </p:sp>
      <p:sp>
        <p:nvSpPr>
          <p:cNvPr id="23557" name="Ellipse 8"/>
          <p:cNvSpPr>
            <a:spLocks noChangeArrowheads="1"/>
          </p:cNvSpPr>
          <p:nvPr/>
        </p:nvSpPr>
        <p:spPr bwMode="auto">
          <a:xfrm>
            <a:off x="3640138" y="2782888"/>
            <a:ext cx="635000" cy="533400"/>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eaLnBrk="1" hangingPunct="1"/>
            <a:endParaRPr lang="en-US" altLang="fr-FR" sz="1800">
              <a:ea typeface="MS PGothic" pitchFamily="34" charset="-128"/>
            </a:endParaRPr>
          </a:p>
        </p:txBody>
      </p:sp>
      <p:sp>
        <p:nvSpPr>
          <p:cNvPr id="23558" name="Text Box 23"/>
          <p:cNvSpPr txBox="1">
            <a:spLocks noChangeArrowheads="1"/>
          </p:cNvSpPr>
          <p:nvPr/>
        </p:nvSpPr>
        <p:spPr bwMode="gray">
          <a:xfrm>
            <a:off x="298450" y="6492875"/>
            <a:ext cx="2651125" cy="217488"/>
          </a:xfrm>
          <a:prstGeom prst="rect">
            <a:avLst/>
          </a:prstGeom>
          <a:solidFill>
            <a:schemeClr val="bg1"/>
          </a:solidFill>
          <a:ln w="6350">
            <a:solidFill>
              <a:schemeClr val="bg1"/>
            </a:solidFill>
            <a:miter lim="800000"/>
            <a:headEnd/>
            <a:tailEnd/>
          </a:ln>
        </p:spPr>
        <p:txBody>
          <a:bodyPr lIns="90000" tIns="46800" rIns="90000" bIns="46800">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eaLnBrk="1" hangingPunct="1">
              <a:spcBef>
                <a:spcPct val="50000"/>
              </a:spcBef>
              <a:buClr>
                <a:schemeClr val="accent1"/>
              </a:buClr>
              <a:buFont typeface="Wingdings" pitchFamily="2" charset="2"/>
              <a:buNone/>
            </a:pPr>
            <a:r>
              <a:rPr lang="en-US" altLang="fr-FR" sz="800" i="1" dirty="0">
                <a:solidFill>
                  <a:schemeClr val="tx1"/>
                </a:solidFill>
                <a:ea typeface="MS PGothic" pitchFamily="34" charset="-128"/>
              </a:rPr>
              <a:t>Sources: </a:t>
            </a:r>
            <a:r>
              <a:rPr lang="en-US" altLang="fr-FR" sz="800" i="1" dirty="0" smtClean="0">
                <a:solidFill>
                  <a:schemeClr val="tx1"/>
                </a:solidFill>
                <a:ea typeface="MS PGothic" pitchFamily="34" charset="-128"/>
              </a:rPr>
              <a:t>National Statistics, </a:t>
            </a:r>
            <a:r>
              <a:rPr lang="en-US" altLang="fr-FR" sz="800" i="1" dirty="0">
                <a:solidFill>
                  <a:schemeClr val="tx1"/>
                </a:solidFill>
                <a:ea typeface="MS PGothic" pitchFamily="34" charset="-128"/>
              </a:rPr>
              <a:t>Euler Hermes</a:t>
            </a:r>
          </a:p>
        </p:txBody>
      </p:sp>
      <p:sp>
        <p:nvSpPr>
          <p:cNvPr id="23559" name="Rectangle 2"/>
          <p:cNvSpPr>
            <a:spLocks noChangeArrowheads="1"/>
          </p:cNvSpPr>
          <p:nvPr/>
        </p:nvSpPr>
        <p:spPr bwMode="auto">
          <a:xfrm>
            <a:off x="3062288" y="674688"/>
            <a:ext cx="8953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eaLnBrk="1" hangingPunct="1"/>
            <a:endParaRPr lang="en-US" altLang="fr-FR" sz="1800">
              <a:ea typeface="MS PGothic" pitchFamily="34" charset="-128"/>
            </a:endParaRPr>
          </a:p>
        </p:txBody>
      </p:sp>
      <p:sp>
        <p:nvSpPr>
          <p:cNvPr id="23561" name="Text Box 23"/>
          <p:cNvSpPr txBox="1">
            <a:spLocks noChangeArrowheads="1"/>
          </p:cNvSpPr>
          <p:nvPr/>
        </p:nvSpPr>
        <p:spPr bwMode="gray">
          <a:xfrm>
            <a:off x="5002213" y="6575425"/>
            <a:ext cx="2651125" cy="217488"/>
          </a:xfrm>
          <a:prstGeom prst="rect">
            <a:avLst/>
          </a:prstGeom>
          <a:solidFill>
            <a:schemeClr val="bg1"/>
          </a:solidFill>
          <a:ln w="6350">
            <a:solidFill>
              <a:schemeClr val="bg1"/>
            </a:solidFill>
            <a:miter lim="800000"/>
            <a:headEnd/>
            <a:tailEnd/>
          </a:ln>
        </p:spPr>
        <p:txBody>
          <a:bodyPr lIns="90000" tIns="46800" rIns="90000" bIns="46800">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eaLnBrk="1" hangingPunct="1">
              <a:spcBef>
                <a:spcPct val="50000"/>
              </a:spcBef>
              <a:buClr>
                <a:schemeClr val="accent1"/>
              </a:buClr>
              <a:buFont typeface="Wingdings" pitchFamily="2" charset="2"/>
              <a:buNone/>
            </a:pPr>
            <a:r>
              <a:rPr lang="en-US" altLang="fr-FR" sz="800" i="1">
                <a:solidFill>
                  <a:schemeClr val="tx1"/>
                </a:solidFill>
                <a:ea typeface="MS PGothic" pitchFamily="34" charset="-128"/>
              </a:rPr>
              <a:t>Sources: National Statistics, Euler Hermes</a:t>
            </a:r>
          </a:p>
        </p:txBody>
      </p:sp>
      <p:sp>
        <p:nvSpPr>
          <p:cNvPr id="20" name="Line 246"/>
          <p:cNvSpPr>
            <a:spLocks noChangeShapeType="1"/>
          </p:cNvSpPr>
          <p:nvPr/>
        </p:nvSpPr>
        <p:spPr bwMode="auto">
          <a:xfrm flipV="1">
            <a:off x="4700588" y="1957388"/>
            <a:ext cx="401955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wrap="none"/>
          <a:lstStyle/>
          <a:p>
            <a:pPr>
              <a:defRPr/>
            </a:pPr>
            <a:endParaRPr lang="en-US" dirty="0">
              <a:latin typeface="Arial" charset="0"/>
              <a:ea typeface="ＭＳ Ｐゴシック" charset="0"/>
              <a:cs typeface="ＭＳ Ｐゴシック" charset="0"/>
            </a:endParaRPr>
          </a:p>
        </p:txBody>
      </p:sp>
      <p:sp>
        <p:nvSpPr>
          <p:cNvPr id="21" name="Text Box 247"/>
          <p:cNvSpPr txBox="1">
            <a:spLocks noChangeArrowheads="1"/>
          </p:cNvSpPr>
          <p:nvPr/>
        </p:nvSpPr>
        <p:spPr bwMode="auto">
          <a:xfrm>
            <a:off x="4727575" y="1139825"/>
            <a:ext cx="4076700"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lgn="just">
              <a:spcAft>
                <a:spcPct val="30000"/>
              </a:spcAft>
              <a:buClr>
                <a:schemeClr val="tx2"/>
              </a:buClr>
              <a:buSzPct val="70000"/>
              <a:buFont typeface="Wingdings" pitchFamily="2" charset="2"/>
              <a:buNone/>
              <a:defRPr/>
            </a:pPr>
            <a:r>
              <a:rPr lang="en-US" sz="1600" dirty="0" smtClean="0"/>
              <a:t>Insolvencies to rebound in the U.S., continue to increase rapidly in Asia and Latin America and decrease in Europe</a:t>
            </a:r>
          </a:p>
        </p:txBody>
      </p:sp>
      <p:sp>
        <p:nvSpPr>
          <p:cNvPr id="22" name="Rectangle 7"/>
          <p:cNvSpPr>
            <a:spLocks noChangeArrowheads="1"/>
          </p:cNvSpPr>
          <p:nvPr/>
        </p:nvSpPr>
        <p:spPr bwMode="auto">
          <a:xfrm>
            <a:off x="4727575" y="1968500"/>
            <a:ext cx="4003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charset="0"/>
                <a:ea typeface="MS PGothic" pitchFamily="34" charset="-128"/>
              </a:defRPr>
            </a:lvl1pPr>
            <a:lvl2pPr marL="742950" indent="-285750" eaLnBrk="0" hangingPunct="0">
              <a:spcAft>
                <a:spcPct val="30000"/>
              </a:spcAft>
              <a:buFont typeface="Wingdings" pitchFamily="2" charset="2"/>
              <a:defRPr>
                <a:solidFill>
                  <a:schemeClr val="tx1"/>
                </a:solidFill>
                <a:latin typeface="Arial" charset="0"/>
                <a:ea typeface="MS PGothic" pitchFamily="34" charset="-128"/>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ea typeface="MS PGothic" pitchFamily="34" charset="-128"/>
              </a:defRPr>
            </a:lvl3pPr>
            <a:lvl4pPr marL="1600200" indent="-228600" eaLnBrk="0" hangingPunct="0">
              <a:spcAft>
                <a:spcPct val="30000"/>
              </a:spcAft>
              <a:buClr>
                <a:schemeClr val="tx1"/>
              </a:buClr>
              <a:buChar char="-"/>
              <a:defRPr>
                <a:solidFill>
                  <a:schemeClr val="tx1"/>
                </a:solidFill>
                <a:latin typeface="Arial" charset="0"/>
                <a:ea typeface="MS PGothic" pitchFamily="34" charset="-128"/>
              </a:defRPr>
            </a:lvl4pPr>
            <a:lvl5pPr marL="2057400" indent="-228600" eaLnBrk="0" hangingPunct="0">
              <a:spcAft>
                <a:spcPct val="30000"/>
              </a:spcAft>
              <a:buClr>
                <a:schemeClr val="tx1"/>
              </a:buClr>
              <a:buChar char="-"/>
              <a:defRPr>
                <a:solidFill>
                  <a:schemeClr val="tx1"/>
                </a:solidFill>
                <a:latin typeface="Arial" charset="0"/>
                <a:ea typeface="MS PGothic" pitchFamily="34" charset="-128"/>
              </a:defRPr>
            </a:lvl5pPr>
            <a:lvl6pPr marL="25146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6pPr>
            <a:lvl7pPr marL="29718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7pPr>
            <a:lvl8pPr marL="34290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8pPr>
            <a:lvl9pPr marL="38862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9pPr>
          </a:lstStyle>
          <a:p>
            <a:pPr algn="ctr">
              <a:defRPr sz="1050" b="1" i="0" u="none" strike="noStrike" kern="1200" baseline="0">
                <a:solidFill>
                  <a:prstClr val="black"/>
                </a:solidFill>
                <a:latin typeface="Arial" panose="020B0604020202020204" pitchFamily="34" charset="0"/>
                <a:ea typeface="+mn-ea"/>
                <a:cs typeface="Arial" panose="020B0604020202020204" pitchFamily="34" charset="0"/>
              </a:defRPr>
            </a:pPr>
            <a:r>
              <a:rPr lang="en-US" sz="1200" b="1" dirty="0" smtClean="0">
                <a:solidFill>
                  <a:prstClr val="black"/>
                </a:solidFill>
                <a:latin typeface="Arial" panose="020B0604020202020204" pitchFamily="34" charset="0"/>
                <a:ea typeface="+mn-ea"/>
              </a:rPr>
              <a:t>2016 insolvencies forecast (% change vs. 2015)</a:t>
            </a:r>
            <a:endParaRPr lang="en-US" sz="1200" b="1" dirty="0">
              <a:solidFill>
                <a:prstClr val="black"/>
              </a:solidFill>
              <a:latin typeface="Arial" panose="020B0604020202020204" pitchFamily="34" charset="0"/>
              <a:ea typeface="+mn-ea"/>
            </a:endParaRPr>
          </a:p>
        </p:txBody>
      </p:sp>
      <p:grpSp>
        <p:nvGrpSpPr>
          <p:cNvPr id="2" name="Groupe 1"/>
          <p:cNvGrpSpPr/>
          <p:nvPr/>
        </p:nvGrpSpPr>
        <p:grpSpPr>
          <a:xfrm>
            <a:off x="4700588" y="2188864"/>
            <a:ext cx="4263900" cy="4408488"/>
            <a:chOff x="4700588" y="2243182"/>
            <a:chExt cx="4263900" cy="4408488"/>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0588" y="2243182"/>
              <a:ext cx="4019549"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ZoneTexte 24"/>
            <p:cNvSpPr txBox="1"/>
            <p:nvPr/>
          </p:nvSpPr>
          <p:spPr>
            <a:xfrm>
              <a:off x="6516216" y="6308209"/>
              <a:ext cx="2448272" cy="184666"/>
            </a:xfrm>
            <a:prstGeom prst="rect">
              <a:avLst/>
            </a:prstGeom>
            <a:noFill/>
          </p:spPr>
          <p:txBody>
            <a:bodyPr wrap="square" rtlCol="0">
              <a:spAutoFit/>
            </a:bodyPr>
            <a:lstStyle/>
            <a:p>
              <a:r>
                <a:rPr lang="fr-FR" sz="600" dirty="0" smtClean="0"/>
                <a:t>* </a:t>
              </a:r>
              <a:r>
                <a:rPr lang="fr-FR" sz="600" dirty="0"/>
                <a:t>N</a:t>
              </a:r>
              <a:r>
                <a:rPr lang="fr-FR" sz="600" dirty="0" smtClean="0"/>
                <a:t>ew company form + </a:t>
              </a:r>
              <a:r>
                <a:rPr lang="en-US" sz="600" dirty="0" smtClean="0"/>
                <a:t>statistical</a:t>
              </a:r>
              <a:r>
                <a:rPr lang="fr-FR" sz="600" dirty="0" smtClean="0"/>
                <a:t> adjustment from tax authorities</a:t>
              </a:r>
              <a:endParaRPr lang="fr-FR" sz="600" dirty="0"/>
            </a:p>
          </p:txBody>
        </p:sp>
      </p:grpSp>
      <p:sp>
        <p:nvSpPr>
          <p:cNvPr id="3" name="ZoneTexte 2"/>
          <p:cNvSpPr txBox="1"/>
          <p:nvPr/>
        </p:nvSpPr>
        <p:spPr>
          <a:xfrm>
            <a:off x="5220072" y="2196553"/>
            <a:ext cx="224742" cy="215444"/>
          </a:xfrm>
          <a:prstGeom prst="rect">
            <a:avLst/>
          </a:prstGeom>
          <a:noFill/>
        </p:spPr>
        <p:txBody>
          <a:bodyPr wrap="none" rtlCol="0">
            <a:spAutoFit/>
          </a:bodyPr>
          <a:lstStyle/>
          <a:p>
            <a:pPr algn="ctr"/>
            <a:r>
              <a:rPr lang="fr-FR" sz="800" dirty="0" smtClean="0"/>
              <a:t>*</a:t>
            </a:r>
            <a:endParaRPr lang="fr-FR" sz="8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116" y="2358593"/>
            <a:ext cx="4309884" cy="4079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7"/>
          <p:cNvSpPr>
            <a:spLocks noChangeArrowheads="1"/>
          </p:cNvSpPr>
          <p:nvPr/>
        </p:nvSpPr>
        <p:spPr bwMode="auto">
          <a:xfrm>
            <a:off x="262116" y="1974646"/>
            <a:ext cx="40036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Aft>
                <a:spcPct val="30000"/>
              </a:spcAft>
              <a:defRPr sz="2000">
                <a:solidFill>
                  <a:schemeClr val="accent1"/>
                </a:solidFill>
                <a:latin typeface="Arial" charset="0"/>
                <a:ea typeface="MS PGothic" pitchFamily="34" charset="-128"/>
              </a:defRPr>
            </a:lvl1pPr>
            <a:lvl2pPr marL="742950" indent="-285750" eaLnBrk="0" hangingPunct="0">
              <a:spcAft>
                <a:spcPct val="30000"/>
              </a:spcAft>
              <a:buFont typeface="Wingdings" pitchFamily="2" charset="2"/>
              <a:defRPr>
                <a:solidFill>
                  <a:schemeClr val="tx1"/>
                </a:solidFill>
                <a:latin typeface="Arial" charset="0"/>
                <a:ea typeface="MS PGothic" pitchFamily="34" charset="-128"/>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ea typeface="MS PGothic" pitchFamily="34" charset="-128"/>
              </a:defRPr>
            </a:lvl3pPr>
            <a:lvl4pPr marL="1600200" indent="-228600" eaLnBrk="0" hangingPunct="0">
              <a:spcAft>
                <a:spcPct val="30000"/>
              </a:spcAft>
              <a:buClr>
                <a:schemeClr val="tx1"/>
              </a:buClr>
              <a:buChar char="-"/>
              <a:defRPr>
                <a:solidFill>
                  <a:schemeClr val="tx1"/>
                </a:solidFill>
                <a:latin typeface="Arial" charset="0"/>
                <a:ea typeface="MS PGothic" pitchFamily="34" charset="-128"/>
              </a:defRPr>
            </a:lvl4pPr>
            <a:lvl5pPr marL="2057400" indent="-228600" eaLnBrk="0" hangingPunct="0">
              <a:spcAft>
                <a:spcPct val="30000"/>
              </a:spcAft>
              <a:buClr>
                <a:schemeClr val="tx1"/>
              </a:buClr>
              <a:buChar char="-"/>
              <a:defRPr>
                <a:solidFill>
                  <a:schemeClr val="tx1"/>
                </a:solidFill>
                <a:latin typeface="Arial" charset="0"/>
                <a:ea typeface="MS PGothic" pitchFamily="34" charset="-128"/>
              </a:defRPr>
            </a:lvl5pPr>
            <a:lvl6pPr marL="25146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6pPr>
            <a:lvl7pPr marL="29718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7pPr>
            <a:lvl8pPr marL="34290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8pPr>
            <a:lvl9pPr marL="3886200" indent="-228600" eaLnBrk="0" fontAlgn="base" hangingPunct="0">
              <a:spcBef>
                <a:spcPct val="0"/>
              </a:spcBef>
              <a:spcAft>
                <a:spcPct val="30000"/>
              </a:spcAft>
              <a:buClr>
                <a:schemeClr val="tx1"/>
              </a:buClr>
              <a:buChar char="-"/>
              <a:defRPr>
                <a:solidFill>
                  <a:schemeClr val="tx1"/>
                </a:solidFill>
                <a:latin typeface="Arial" charset="0"/>
                <a:ea typeface="MS PGothic" pitchFamily="34" charset="-128"/>
              </a:defRPr>
            </a:lvl9pPr>
          </a:lstStyle>
          <a:p>
            <a:pPr algn="ctr">
              <a:defRPr sz="1050" b="1" i="0" u="none" strike="noStrike" kern="1200" baseline="0">
                <a:solidFill>
                  <a:prstClr val="black"/>
                </a:solidFill>
                <a:latin typeface="Arial" panose="020B0604020202020204" pitchFamily="34" charset="0"/>
                <a:ea typeface="+mn-ea"/>
                <a:cs typeface="Arial" panose="020B0604020202020204" pitchFamily="34" charset="0"/>
              </a:defRPr>
            </a:pPr>
            <a:r>
              <a:rPr lang="en-US" altLang="fr-FR" sz="1200" b="1" dirty="0">
                <a:solidFill>
                  <a:srgbClr val="000000"/>
                </a:solidFill>
                <a:ea typeface="ＭＳ Ｐゴシック" pitchFamily="34" charset="-128"/>
              </a:rPr>
              <a:t>Global Insolvency </a:t>
            </a:r>
            <a:r>
              <a:rPr lang="en-US" altLang="fr-FR" sz="1200" b="1" dirty="0" smtClean="0">
                <a:solidFill>
                  <a:srgbClr val="000000"/>
                </a:solidFill>
                <a:ea typeface="ＭＳ Ｐゴシック" pitchFamily="34" charset="-128"/>
              </a:rPr>
              <a:t>Index (% change)</a:t>
            </a:r>
            <a:endParaRPr lang="en-US" sz="1200" b="1" dirty="0">
              <a:solidFill>
                <a:prstClr val="black"/>
              </a:solidFill>
              <a:latin typeface="Arial" panose="020B0604020202020204" pitchFamily="34" charset="0"/>
              <a:ea typeface="+mn-ea"/>
            </a:endParaRPr>
          </a:p>
        </p:txBody>
      </p:sp>
    </p:spTree>
    <p:extLst>
      <p:ext uri="{BB962C8B-B14F-4D97-AF65-F5344CB8AC3E}">
        <p14:creationId xmlns:p14="http://schemas.microsoft.com/office/powerpoint/2010/main" val="306887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nodePh="1">
                                  <p:stCondLst>
                                    <p:cond delay="0"/>
                                  </p:stCondLst>
                                  <p:endCondLst>
                                    <p:cond evt="begin" delay="0">
                                      <p:tn val="11"/>
                                    </p:cond>
                                  </p:endCondLst>
                                  <p:childTnLst>
                                    <p:set>
                                      <p:cBhvr>
                                        <p:cTn id="12" dur="1" fill="hold">
                                          <p:stCondLst>
                                            <p:cond delay="0"/>
                                          </p:stCondLst>
                                        </p:cTn>
                                        <p:tgtEl>
                                          <p:spTgt spid="23557"/>
                                        </p:tgtEl>
                                        <p:attrNameLst>
                                          <p:attrName>style.visibility</p:attrName>
                                        </p:attrNameLst>
                                      </p:cBhvr>
                                      <p:to>
                                        <p:strVal val="visible"/>
                                      </p:to>
                                    </p:set>
                                    <p:animEffect transition="in" filter="barn(inVertical)">
                                      <p:cBhvr>
                                        <p:cTn id="13" dur="500"/>
                                        <p:tgtEl>
                                          <p:spTgt spid="23557"/>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3558"/>
                                        </p:tgtEl>
                                        <p:attrNameLst>
                                          <p:attrName>style.visibility</p:attrName>
                                        </p:attrNameLst>
                                      </p:cBhvr>
                                      <p:to>
                                        <p:strVal val="visible"/>
                                      </p:to>
                                    </p:set>
                                    <p:animEffect transition="in" filter="barn(inVertical)">
                                      <p:cBhvr>
                                        <p:cTn id="16" dur="500"/>
                                        <p:tgtEl>
                                          <p:spTgt spid="23558"/>
                                        </p:tgtEl>
                                      </p:cBhvr>
                                    </p:animEffect>
                                  </p:childTnLst>
                                </p:cTn>
                              </p:par>
                              <p:par>
                                <p:cTn id="17" presetID="16" presetClass="entr" presetSubtype="21"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barn(inVertical)">
                                      <p:cBhvr>
                                        <p:cTn id="19" dur="500"/>
                                        <p:tgtEl>
                                          <p:spTgt spid="307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barn(inVertical)">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3561"/>
                                        </p:tgtEl>
                                        <p:attrNameLst>
                                          <p:attrName>style.visibility</p:attrName>
                                        </p:attrNameLst>
                                      </p:cBhvr>
                                      <p:to>
                                        <p:strVal val="visible"/>
                                      </p:to>
                                    </p:set>
                                    <p:animEffect transition="in" filter="barn(inVertical)">
                                      <p:cBhvr>
                                        <p:cTn id="27" dur="500"/>
                                        <p:tgtEl>
                                          <p:spTgt spid="23561"/>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arn(inVertical)">
                                      <p:cBhvr>
                                        <p:cTn id="33" dur="500"/>
                                        <p:tgtEl>
                                          <p:spTgt spid="2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arn(inVertical)">
                                      <p:cBhvr>
                                        <p:cTn id="36" dur="500"/>
                                        <p:tgtEl>
                                          <p:spTgt spid="22"/>
                                        </p:tgtEl>
                                      </p:cBhvr>
                                    </p:animEffect>
                                  </p:childTnLst>
                                </p:cTn>
                              </p:par>
                              <p:par>
                                <p:cTn id="37" presetID="16" presetClass="entr" presetSubtype="21"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barn(inVertical)">
                                      <p:cBhvr>
                                        <p:cTn id="39" dur="500"/>
                                        <p:tgtEl>
                                          <p:spTgt spid="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3557" grpId="0"/>
      <p:bldP spid="23558" grpId="0" animBg="1"/>
      <p:bldP spid="23561" grpId="0" animBg="1"/>
      <p:bldP spid="20" grpId="0" animBg="1"/>
      <p:bldP spid="21" grpId="0"/>
      <p:bldP spid="22" grpId="0"/>
      <p:bldP spid="3"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98449" y="285750"/>
            <a:ext cx="6937375" cy="369332"/>
          </a:xfrm>
        </p:spPr>
        <p:txBody>
          <a:bodyPr/>
          <a:lstStyle/>
          <a:p>
            <a:r>
              <a:rPr lang="en-US" altLang="fr-FR" sz="2400" dirty="0" smtClean="0"/>
              <a:t>Sensitive </a:t>
            </a:r>
            <a:r>
              <a:rPr lang="en-US" altLang="fr-FR" sz="2400" dirty="0" smtClean="0"/>
              <a:t>sectors in South Africa</a:t>
            </a:r>
            <a:endParaRPr lang="en-US" altLang="fr-FR" sz="2400" dirty="0" smtClean="0"/>
          </a:p>
        </p:txBody>
      </p:sp>
      <p:pic>
        <p:nvPicPr>
          <p:cNvPr id="4098" name="Picture 2" descr="http://image.made-in-china.com/2f0j00cvptZsACMUbn/Galvanized-Steel-Coils-Zinc-Coat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132856"/>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timeslive.co.za/incoming/2012/07/17/farm-land/ALTERNATES/crop_630x400/farm+la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3768" y="2132856"/>
            <a:ext cx="1800200"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constructionreviewonline.com/wp-content/uploads/2015/11/construction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57736" y="2132856"/>
            <a:ext cx="1814464" cy="18002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www.bdlive.co.za/business/transport/2012/10/02/saa-xxx-south-african-airways-airport/ALTERNATES/crop_400x250/SAA+XXX+South+African+Airways+airpor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60232" y="2132856"/>
            <a:ext cx="1814464" cy="18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2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barn(inVertical)">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barn(inVertical)">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barn(inVertical)">
                                      <p:cBhvr>
                                        <p:cTn id="2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1"/>
          <p:cNvSpPr>
            <a:spLocks noGrp="1"/>
          </p:cNvSpPr>
          <p:nvPr>
            <p:ph type="title"/>
          </p:nvPr>
        </p:nvSpPr>
        <p:spPr>
          <a:xfrm>
            <a:off x="298449" y="285750"/>
            <a:ext cx="6937375" cy="369332"/>
          </a:xfrm>
        </p:spPr>
        <p:txBody>
          <a:bodyPr/>
          <a:lstStyle/>
          <a:p>
            <a:r>
              <a:rPr lang="en-US" altLang="fr-FR" sz="2400" dirty="0" smtClean="0"/>
              <a:t>Credit risk management basics</a:t>
            </a:r>
            <a:endParaRPr lang="en-US" altLang="fr-FR" sz="2400" dirty="0" smtClean="0"/>
          </a:p>
        </p:txBody>
      </p:sp>
      <p:sp>
        <p:nvSpPr>
          <p:cNvPr id="6" name="Text Box 247"/>
          <p:cNvSpPr txBox="1">
            <a:spLocks noChangeArrowheads="1"/>
          </p:cNvSpPr>
          <p:nvPr/>
        </p:nvSpPr>
        <p:spPr bwMode="auto">
          <a:xfrm>
            <a:off x="298450" y="1187450"/>
            <a:ext cx="7657926" cy="784225"/>
          </a:xfrm>
          <a:prstGeom prst="rect">
            <a:avLst/>
          </a:prstGeom>
          <a:ln/>
          <a:extLst/>
        </p:spPr>
        <p:style>
          <a:lnRef idx="2">
            <a:schemeClr val="accent3"/>
          </a:lnRef>
          <a:fillRef idx="1">
            <a:schemeClr val="lt1"/>
          </a:fillRef>
          <a:effectRef idx="0">
            <a:schemeClr val="accent3"/>
          </a:effectRef>
          <a:fontRef idx="minor">
            <a:schemeClr val="dk1"/>
          </a:fontRef>
        </p:style>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t>Information sources:</a:t>
            </a:r>
            <a:r>
              <a:rPr lang="en-US" sz="1600" dirty="0" smtClean="0"/>
              <a:t>	Credit bureaus</a:t>
            </a:r>
          </a:p>
          <a:p>
            <a:pPr>
              <a:spcAft>
                <a:spcPct val="30000"/>
              </a:spcAft>
              <a:buClr>
                <a:schemeClr val="tx2"/>
              </a:buClr>
              <a:buSzPct val="70000"/>
              <a:buFont typeface="Wingdings" pitchFamily="2" charset="2"/>
              <a:buNone/>
              <a:defRPr/>
            </a:pPr>
            <a:r>
              <a:rPr lang="en-US" sz="1600" dirty="0"/>
              <a:t>	</a:t>
            </a:r>
            <a:r>
              <a:rPr lang="en-US" sz="1600" dirty="0" smtClean="0"/>
              <a:t>		Statutory information</a:t>
            </a:r>
            <a:endParaRPr lang="en-US" sz="1600" dirty="0"/>
          </a:p>
        </p:txBody>
      </p:sp>
      <p:sp>
        <p:nvSpPr>
          <p:cNvPr id="28" name="Text Box 247"/>
          <p:cNvSpPr txBox="1">
            <a:spLocks noChangeArrowheads="1"/>
          </p:cNvSpPr>
          <p:nvPr/>
        </p:nvSpPr>
        <p:spPr bwMode="auto">
          <a:xfrm>
            <a:off x="287853" y="2841625"/>
            <a:ext cx="8100571"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t>Financial information:</a:t>
            </a:r>
            <a:r>
              <a:rPr lang="en-US" sz="1600" dirty="0" smtClean="0"/>
              <a:t>	No obligation to file financial statement</a:t>
            </a:r>
          </a:p>
          <a:p>
            <a:pPr>
              <a:spcAft>
                <a:spcPct val="30000"/>
              </a:spcAft>
              <a:buClr>
                <a:schemeClr val="tx2"/>
              </a:buClr>
              <a:buSzPct val="70000"/>
              <a:buFont typeface="Wingdings" pitchFamily="2" charset="2"/>
              <a:buNone/>
              <a:defRPr/>
            </a:pPr>
            <a:r>
              <a:rPr lang="en-US" sz="1600" dirty="0">
                <a:cs typeface="Arial" pitchFamily="34" charset="0"/>
              </a:rPr>
              <a:t>	</a:t>
            </a:r>
            <a:r>
              <a:rPr lang="en-US" sz="1600" dirty="0" smtClean="0">
                <a:cs typeface="Arial" pitchFamily="34" charset="0"/>
              </a:rPr>
              <a:t>		Sensitive information, available against NDA</a:t>
            </a:r>
          </a:p>
        </p:txBody>
      </p:sp>
      <p:sp>
        <p:nvSpPr>
          <p:cNvPr id="18" name="Text Box 247"/>
          <p:cNvSpPr txBox="1">
            <a:spLocks noChangeArrowheads="1"/>
          </p:cNvSpPr>
          <p:nvPr/>
        </p:nvSpPr>
        <p:spPr bwMode="auto">
          <a:xfrm>
            <a:off x="286437" y="2085975"/>
            <a:ext cx="7957971"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cs typeface="Arial" pitchFamily="34" charset="0"/>
              </a:rPr>
              <a:t>Buyer identification:	</a:t>
            </a:r>
            <a:r>
              <a:rPr lang="en-US" sz="1600" dirty="0" smtClean="0">
                <a:cs typeface="Arial" pitchFamily="34" charset="0"/>
              </a:rPr>
              <a:t>Company identification number</a:t>
            </a:r>
          </a:p>
        </p:txBody>
      </p:sp>
      <p:sp>
        <p:nvSpPr>
          <p:cNvPr id="21" name="Text Box 247"/>
          <p:cNvSpPr txBox="1">
            <a:spLocks noChangeArrowheads="1"/>
          </p:cNvSpPr>
          <p:nvPr/>
        </p:nvSpPr>
        <p:spPr bwMode="auto">
          <a:xfrm>
            <a:off x="298450" y="3717032"/>
            <a:ext cx="8089974"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cs typeface="Arial" pitchFamily="34" charset="0"/>
              </a:rPr>
              <a:t>Bank code:</a:t>
            </a:r>
            <a:r>
              <a:rPr lang="en-US" sz="1600" dirty="0" smtClean="0">
                <a:cs typeface="Arial" pitchFamily="34" charset="0"/>
              </a:rPr>
              <a:t>		Additional information on financial flexibility</a:t>
            </a:r>
          </a:p>
        </p:txBody>
      </p:sp>
      <p:sp>
        <p:nvSpPr>
          <p:cNvPr id="22" name="Text Box 247"/>
          <p:cNvSpPr txBox="1">
            <a:spLocks noChangeArrowheads="1"/>
          </p:cNvSpPr>
          <p:nvPr/>
        </p:nvSpPr>
        <p:spPr bwMode="auto">
          <a:xfrm>
            <a:off x="298450" y="4365104"/>
            <a:ext cx="8089974"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cs typeface="Arial" pitchFamily="34" charset="0"/>
              </a:rPr>
              <a:t>Legal forms:</a:t>
            </a:r>
            <a:r>
              <a:rPr lang="en-US" sz="1600" dirty="0" smtClean="0">
                <a:cs typeface="Arial" pitchFamily="34" charset="0"/>
              </a:rPr>
              <a:t>		Publi</a:t>
            </a:r>
            <a:r>
              <a:rPr lang="en-US" sz="1600" dirty="0" smtClean="0"/>
              <a:t>c limited companies</a:t>
            </a:r>
          </a:p>
          <a:p>
            <a:pPr>
              <a:spcAft>
                <a:spcPct val="30000"/>
              </a:spcAft>
              <a:buClr>
                <a:schemeClr val="tx2"/>
              </a:buClr>
              <a:buSzPct val="70000"/>
              <a:buFont typeface="Wingdings" pitchFamily="2" charset="2"/>
              <a:buNone/>
              <a:defRPr/>
            </a:pPr>
            <a:r>
              <a:rPr lang="en-US" sz="1600" dirty="0">
                <a:cs typeface="Arial" pitchFamily="34" charset="0"/>
              </a:rPr>
              <a:t>	</a:t>
            </a:r>
            <a:r>
              <a:rPr lang="en-US" sz="1600" dirty="0" smtClean="0">
                <a:cs typeface="Arial" pitchFamily="34" charset="0"/>
              </a:rPr>
              <a:t>		Proprietary limited</a:t>
            </a:r>
          </a:p>
          <a:p>
            <a:pPr>
              <a:spcAft>
                <a:spcPct val="30000"/>
              </a:spcAft>
              <a:buClr>
                <a:schemeClr val="tx2"/>
              </a:buClr>
              <a:buSzPct val="70000"/>
              <a:buFont typeface="Wingdings" pitchFamily="2" charset="2"/>
              <a:buNone/>
              <a:defRPr/>
            </a:pPr>
            <a:r>
              <a:rPr lang="en-US" sz="1600" dirty="0"/>
              <a:t>	</a:t>
            </a:r>
            <a:r>
              <a:rPr lang="en-US" sz="1600" dirty="0" smtClean="0"/>
              <a:t>		Close corporations</a:t>
            </a:r>
          </a:p>
          <a:p>
            <a:pPr>
              <a:spcAft>
                <a:spcPct val="30000"/>
              </a:spcAft>
              <a:buClr>
                <a:schemeClr val="tx2"/>
              </a:buClr>
              <a:buSzPct val="70000"/>
              <a:buFont typeface="Wingdings" pitchFamily="2" charset="2"/>
              <a:buNone/>
              <a:defRPr/>
            </a:pPr>
            <a:r>
              <a:rPr lang="en-US" sz="1600" dirty="0">
                <a:cs typeface="Arial" pitchFamily="34" charset="0"/>
              </a:rPr>
              <a:t>	</a:t>
            </a:r>
            <a:r>
              <a:rPr lang="en-US" sz="1600" dirty="0" smtClean="0">
                <a:cs typeface="Arial" pitchFamily="34" charset="0"/>
              </a:rPr>
              <a:t>		State owned entities</a:t>
            </a:r>
          </a:p>
        </p:txBody>
      </p:sp>
      <p:sp>
        <p:nvSpPr>
          <p:cNvPr id="8" name="Text Box 247"/>
          <p:cNvSpPr txBox="1">
            <a:spLocks noChangeArrowheads="1"/>
          </p:cNvSpPr>
          <p:nvPr/>
        </p:nvSpPr>
        <p:spPr bwMode="auto">
          <a:xfrm>
            <a:off x="298450" y="5769694"/>
            <a:ext cx="8089974" cy="755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a:lstStyle>
            <a:lvl1pPr eaLnBrk="0" hangingPunct="0">
              <a:defRPr sz="2400">
                <a:solidFill>
                  <a:schemeClr val="accent1"/>
                </a:solidFill>
                <a:latin typeface="Arial" pitchFamily="34" charset="0"/>
                <a:ea typeface="ＭＳ Ｐゴシック" pitchFamily="34" charset="-128"/>
              </a:defRPr>
            </a:lvl1pPr>
            <a:lvl2pPr marL="742950" indent="-285750" eaLnBrk="0" hangingPunct="0">
              <a:defRPr sz="2400">
                <a:solidFill>
                  <a:schemeClr val="accent1"/>
                </a:solidFill>
                <a:latin typeface="Arial" pitchFamily="34" charset="0"/>
                <a:ea typeface="ＭＳ Ｐゴシック" pitchFamily="34" charset="-128"/>
              </a:defRPr>
            </a:lvl2pPr>
            <a:lvl3pPr marL="1143000" indent="-228600" eaLnBrk="0" hangingPunct="0">
              <a:defRPr sz="2400">
                <a:solidFill>
                  <a:schemeClr val="accent1"/>
                </a:solidFill>
                <a:latin typeface="Arial" pitchFamily="34" charset="0"/>
                <a:ea typeface="ＭＳ Ｐゴシック" pitchFamily="34" charset="-128"/>
              </a:defRPr>
            </a:lvl3pPr>
            <a:lvl4pPr marL="1600200" indent="-228600" eaLnBrk="0" hangingPunct="0">
              <a:defRPr sz="2400">
                <a:solidFill>
                  <a:schemeClr val="accent1"/>
                </a:solidFill>
                <a:latin typeface="Arial" pitchFamily="34" charset="0"/>
                <a:ea typeface="ＭＳ Ｐゴシック" pitchFamily="34" charset="-128"/>
              </a:defRPr>
            </a:lvl4pPr>
            <a:lvl5pPr marL="2057400" indent="-228600" eaLnBrk="0" hangingPunct="0">
              <a:defRPr sz="2400">
                <a:solidFill>
                  <a:schemeClr val="accent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accent1"/>
                </a:solidFill>
                <a:latin typeface="Arial" pitchFamily="34" charset="0"/>
                <a:ea typeface="ＭＳ Ｐゴシック" pitchFamily="34" charset="-128"/>
              </a:defRPr>
            </a:lvl9pPr>
          </a:lstStyle>
          <a:p>
            <a:pPr>
              <a:spcAft>
                <a:spcPct val="30000"/>
              </a:spcAft>
              <a:buClr>
                <a:schemeClr val="tx2"/>
              </a:buClr>
              <a:buSzPct val="70000"/>
              <a:buFont typeface="Wingdings" pitchFamily="2" charset="2"/>
              <a:buNone/>
              <a:defRPr/>
            </a:pPr>
            <a:r>
              <a:rPr lang="en-US" sz="1600" b="1" dirty="0" smtClean="0">
                <a:cs typeface="Arial" pitchFamily="34" charset="0"/>
              </a:rPr>
              <a:t>Debt collection:</a:t>
            </a:r>
            <a:r>
              <a:rPr lang="en-US" sz="1600" dirty="0" smtClean="0">
                <a:cs typeface="Arial" pitchFamily="34" charset="0"/>
              </a:rPr>
              <a:t>		</a:t>
            </a:r>
            <a:r>
              <a:rPr lang="en-US" sz="1600" dirty="0" smtClean="0">
                <a:cs typeface="Arial" pitchFamily="34" charset="0"/>
              </a:rPr>
              <a:t>Pre-legal</a:t>
            </a:r>
            <a:endParaRPr lang="en-US" sz="1600" dirty="0" smtClean="0"/>
          </a:p>
          <a:p>
            <a:pPr>
              <a:spcAft>
                <a:spcPct val="30000"/>
              </a:spcAft>
              <a:buClr>
                <a:schemeClr val="tx2"/>
              </a:buClr>
              <a:buSzPct val="70000"/>
              <a:buFont typeface="Wingdings" pitchFamily="2" charset="2"/>
              <a:buNone/>
              <a:defRPr/>
            </a:pPr>
            <a:r>
              <a:rPr lang="en-US" sz="1600" dirty="0">
                <a:cs typeface="Arial" pitchFamily="34" charset="0"/>
              </a:rPr>
              <a:t>	</a:t>
            </a:r>
            <a:r>
              <a:rPr lang="en-US" sz="1600" dirty="0" smtClean="0">
                <a:cs typeface="Arial" pitchFamily="34" charset="0"/>
              </a:rPr>
              <a:t>		</a:t>
            </a:r>
            <a:r>
              <a:rPr lang="en-US" sz="1600" dirty="0" smtClean="0">
                <a:cs typeface="Arial" pitchFamily="34" charset="0"/>
              </a:rPr>
              <a:t>Legal</a:t>
            </a:r>
            <a:endParaRPr lang="en-US" sz="1600" dirty="0" smtClean="0">
              <a:cs typeface="Arial" pitchFamily="34" charset="0"/>
            </a:endParaRPr>
          </a:p>
          <a:p>
            <a:pPr>
              <a:spcAft>
                <a:spcPct val="30000"/>
              </a:spcAft>
              <a:buClr>
                <a:schemeClr val="tx2"/>
              </a:buClr>
              <a:buSzPct val="70000"/>
              <a:buFont typeface="Wingdings" pitchFamily="2" charset="2"/>
              <a:buNone/>
              <a:defRPr/>
            </a:pPr>
            <a:r>
              <a:rPr lang="en-US" sz="1600" dirty="0"/>
              <a:t>	</a:t>
            </a:r>
            <a:r>
              <a:rPr lang="en-US" sz="1600" dirty="0" smtClean="0"/>
              <a:t>		</a:t>
            </a:r>
            <a:endParaRPr lang="en-US" sz="1600" dirty="0" smtClean="0">
              <a:cs typeface="Arial" pitchFamily="34" charset="0"/>
            </a:endParaRPr>
          </a:p>
        </p:txBody>
      </p:sp>
    </p:spTree>
    <p:extLst>
      <p:ext uri="{BB962C8B-B14F-4D97-AF65-F5344CB8AC3E}">
        <p14:creationId xmlns:p14="http://schemas.microsoft.com/office/powerpoint/2010/main" val="155691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8" grpId="0"/>
      <p:bldP spid="18" grpId="0"/>
      <p:bldP spid="21" grpId="0"/>
      <p:bldP spid="22"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4"/>
          <p:cNvSpPr txBox="1">
            <a:spLocks noChangeArrowheads="1"/>
          </p:cNvSpPr>
          <p:nvPr/>
        </p:nvSpPr>
        <p:spPr bwMode="auto">
          <a:xfrm>
            <a:off x="250824" y="377335"/>
            <a:ext cx="3241056" cy="1200329"/>
          </a:xfrm>
          <a:prstGeom prst="rect">
            <a:avLst/>
          </a:prstGeom>
          <a:noFill/>
          <a:ln>
            <a:noFill/>
          </a:ln>
          <a:effectLst/>
          <a:extLst>
            <a:ext uri="{909E8E84-426E-40DD-AFC4-6F175D3DCCD1}">
              <a14:hiddenFill xmlns:a14="http://schemas.microsoft.com/office/drawing/2010/main">
                <a:solidFill>
                  <a:srgbClr val="007A3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Aft>
                <a:spcPct val="30000"/>
              </a:spcAft>
              <a:defRPr sz="2000">
                <a:solidFill>
                  <a:schemeClr val="accent1"/>
                </a:solidFill>
                <a:latin typeface="Arial" pitchFamily="34" charset="0"/>
              </a:defRPr>
            </a:lvl1pPr>
            <a:lvl2pPr marL="742950" indent="-285750" eaLnBrk="0" hangingPunct="0">
              <a:spcAft>
                <a:spcPct val="30000"/>
              </a:spcAft>
              <a:buFont typeface="Wingdings" pitchFamily="2" charset="2"/>
              <a:defRPr>
                <a:solidFill>
                  <a:schemeClr val="tx1"/>
                </a:solidFill>
                <a:latin typeface="Arial" pitchFamily="34"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pitchFamily="34" charset="0"/>
              </a:defRPr>
            </a:lvl3pPr>
            <a:lvl4pPr marL="1600200" indent="-228600" eaLnBrk="0" hangingPunct="0">
              <a:spcAft>
                <a:spcPct val="30000"/>
              </a:spcAft>
              <a:buClr>
                <a:schemeClr val="tx1"/>
              </a:buClr>
              <a:buChar char="-"/>
              <a:defRPr>
                <a:solidFill>
                  <a:schemeClr val="tx1"/>
                </a:solidFill>
                <a:latin typeface="Arial" pitchFamily="34" charset="0"/>
              </a:defRPr>
            </a:lvl4pPr>
            <a:lvl5pPr marL="2057400" indent="-228600" eaLnBrk="0" hangingPunct="0">
              <a:spcAft>
                <a:spcPct val="30000"/>
              </a:spcAft>
              <a:buClr>
                <a:schemeClr val="tx1"/>
              </a:buClr>
              <a:buChar char="-"/>
              <a:defRPr>
                <a:solidFill>
                  <a:schemeClr val="tx1"/>
                </a:solidFill>
                <a:latin typeface="Arial" pitchFamily="34" charset="0"/>
              </a:defRPr>
            </a:lvl5pPr>
            <a:lvl6pPr marL="2514600" indent="-228600" eaLnBrk="0" fontAlgn="base" hangingPunct="0">
              <a:spcBef>
                <a:spcPct val="0"/>
              </a:spcBef>
              <a:spcAft>
                <a:spcPct val="30000"/>
              </a:spcAft>
              <a:buClr>
                <a:schemeClr val="tx1"/>
              </a:buClr>
              <a:buChar char="-"/>
              <a:defRPr>
                <a:solidFill>
                  <a:schemeClr val="tx1"/>
                </a:solidFill>
                <a:latin typeface="Arial" pitchFamily="34" charset="0"/>
              </a:defRPr>
            </a:lvl6pPr>
            <a:lvl7pPr marL="2971800" indent="-228600" eaLnBrk="0" fontAlgn="base" hangingPunct="0">
              <a:spcBef>
                <a:spcPct val="0"/>
              </a:spcBef>
              <a:spcAft>
                <a:spcPct val="30000"/>
              </a:spcAft>
              <a:buClr>
                <a:schemeClr val="tx1"/>
              </a:buClr>
              <a:buChar char="-"/>
              <a:defRPr>
                <a:solidFill>
                  <a:schemeClr val="tx1"/>
                </a:solidFill>
                <a:latin typeface="Arial" pitchFamily="34" charset="0"/>
              </a:defRPr>
            </a:lvl7pPr>
            <a:lvl8pPr marL="3429000" indent="-228600" eaLnBrk="0" fontAlgn="base" hangingPunct="0">
              <a:spcBef>
                <a:spcPct val="0"/>
              </a:spcBef>
              <a:spcAft>
                <a:spcPct val="30000"/>
              </a:spcAft>
              <a:buClr>
                <a:schemeClr val="tx1"/>
              </a:buClr>
              <a:buChar char="-"/>
              <a:defRPr>
                <a:solidFill>
                  <a:schemeClr val="tx1"/>
                </a:solidFill>
                <a:latin typeface="Arial" pitchFamily="34" charset="0"/>
              </a:defRPr>
            </a:lvl8pPr>
            <a:lvl9pPr marL="3886200" indent="-228600" eaLnBrk="0" fontAlgn="base" hangingPunct="0">
              <a:spcBef>
                <a:spcPct val="0"/>
              </a:spcBef>
              <a:spcAft>
                <a:spcPct val="30000"/>
              </a:spcAft>
              <a:buClr>
                <a:schemeClr val="tx1"/>
              </a:buClr>
              <a:buChar char="-"/>
              <a:defRPr>
                <a:solidFill>
                  <a:schemeClr val="tx1"/>
                </a:solidFill>
                <a:latin typeface="Arial" pitchFamily="34" charset="0"/>
              </a:defRPr>
            </a:lvl9pPr>
          </a:lstStyle>
          <a:p>
            <a:pPr eaLnBrk="1" hangingPunct="1">
              <a:spcAft>
                <a:spcPct val="0"/>
              </a:spcAft>
            </a:pPr>
            <a:r>
              <a:rPr lang="en-US" altLang="fr-FR" sz="3600" dirty="0" smtClean="0">
                <a:solidFill>
                  <a:schemeClr val="bg1"/>
                </a:solidFill>
              </a:rPr>
              <a:t>Thank you for your attention!</a:t>
            </a:r>
            <a:endParaRPr lang="en-US" altLang="en-US" sz="3600" b="1" dirty="0">
              <a:solidFill>
                <a:schemeClr val="bg1"/>
              </a:solidFill>
            </a:endParaRPr>
          </a:p>
        </p:txBody>
      </p:sp>
      <p:sp>
        <p:nvSpPr>
          <p:cNvPr id="8" name="Rectangle 9"/>
          <p:cNvSpPr>
            <a:spLocks noChangeArrowheads="1"/>
          </p:cNvSpPr>
          <p:nvPr/>
        </p:nvSpPr>
        <p:spPr bwMode="auto">
          <a:xfrm>
            <a:off x="179512" y="3957290"/>
            <a:ext cx="628967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marL="71438" eaLnBrk="0" hangingPunct="0">
              <a:spcAft>
                <a:spcPct val="30000"/>
              </a:spcAft>
              <a:defRPr sz="2000">
                <a:solidFill>
                  <a:schemeClr val="accent1"/>
                </a:solidFill>
                <a:latin typeface="Arial" charset="0"/>
              </a:defRPr>
            </a:lvl1pPr>
            <a:lvl2pPr marL="742950" indent="-285750" eaLnBrk="0" hangingPunct="0">
              <a:spcAft>
                <a:spcPct val="30000"/>
              </a:spcAft>
              <a:buFont typeface="Wingdings" pitchFamily="2" charset="2"/>
              <a:defRPr>
                <a:solidFill>
                  <a:schemeClr val="tx1"/>
                </a:solidFill>
                <a:latin typeface="Arial" charset="0"/>
              </a:defRPr>
            </a:lvl2pPr>
            <a:lvl3pPr marL="1143000" indent="-228600" eaLnBrk="0" hangingPunct="0">
              <a:spcAft>
                <a:spcPct val="30000"/>
              </a:spcAft>
              <a:buClr>
                <a:schemeClr val="accent1"/>
              </a:buClr>
              <a:buFont typeface="Wingdings" pitchFamily="2" charset="2"/>
              <a:buChar char="§"/>
              <a:defRPr>
                <a:solidFill>
                  <a:schemeClr val="tx1"/>
                </a:solidFill>
                <a:latin typeface="Arial" charset="0"/>
              </a:defRPr>
            </a:lvl3pPr>
            <a:lvl4pPr marL="1600200" indent="-228600" eaLnBrk="0" hangingPunct="0">
              <a:spcAft>
                <a:spcPct val="30000"/>
              </a:spcAft>
              <a:buClr>
                <a:schemeClr val="tx1"/>
              </a:buClr>
              <a:buChar char="-"/>
              <a:defRPr>
                <a:solidFill>
                  <a:schemeClr val="tx1"/>
                </a:solidFill>
                <a:latin typeface="Arial" charset="0"/>
              </a:defRPr>
            </a:lvl4pPr>
            <a:lvl5pPr marL="2057400" indent="-228600" eaLnBrk="0" hangingPunct="0">
              <a:spcAft>
                <a:spcPct val="30000"/>
              </a:spcAft>
              <a:buClr>
                <a:schemeClr val="tx1"/>
              </a:buClr>
              <a:buChar char="-"/>
              <a:defRPr>
                <a:solidFill>
                  <a:schemeClr val="tx1"/>
                </a:solidFill>
                <a:latin typeface="Arial" charset="0"/>
              </a:defRPr>
            </a:lvl5pPr>
            <a:lvl6pPr marL="2514600" indent="-228600" eaLnBrk="0" fontAlgn="base" hangingPunct="0">
              <a:spcBef>
                <a:spcPct val="0"/>
              </a:spcBef>
              <a:spcAft>
                <a:spcPct val="30000"/>
              </a:spcAft>
              <a:buClr>
                <a:schemeClr val="tx1"/>
              </a:buClr>
              <a:buChar char="-"/>
              <a:defRPr>
                <a:solidFill>
                  <a:schemeClr val="tx1"/>
                </a:solidFill>
                <a:latin typeface="Arial" charset="0"/>
              </a:defRPr>
            </a:lvl6pPr>
            <a:lvl7pPr marL="2971800" indent="-228600" eaLnBrk="0" fontAlgn="base" hangingPunct="0">
              <a:spcBef>
                <a:spcPct val="0"/>
              </a:spcBef>
              <a:spcAft>
                <a:spcPct val="30000"/>
              </a:spcAft>
              <a:buClr>
                <a:schemeClr val="tx1"/>
              </a:buClr>
              <a:buChar char="-"/>
              <a:defRPr>
                <a:solidFill>
                  <a:schemeClr val="tx1"/>
                </a:solidFill>
                <a:latin typeface="Arial" charset="0"/>
              </a:defRPr>
            </a:lvl7pPr>
            <a:lvl8pPr marL="3429000" indent="-228600" eaLnBrk="0" fontAlgn="base" hangingPunct="0">
              <a:spcBef>
                <a:spcPct val="0"/>
              </a:spcBef>
              <a:spcAft>
                <a:spcPct val="30000"/>
              </a:spcAft>
              <a:buClr>
                <a:schemeClr val="tx1"/>
              </a:buClr>
              <a:buChar char="-"/>
              <a:defRPr>
                <a:solidFill>
                  <a:schemeClr val="tx1"/>
                </a:solidFill>
                <a:latin typeface="Arial" charset="0"/>
              </a:defRPr>
            </a:lvl8pPr>
            <a:lvl9pPr marL="3886200" indent="-228600" eaLnBrk="0" fontAlgn="base" hangingPunct="0">
              <a:spcBef>
                <a:spcPct val="0"/>
              </a:spcBef>
              <a:spcAft>
                <a:spcPct val="30000"/>
              </a:spcAft>
              <a:buClr>
                <a:schemeClr val="tx1"/>
              </a:buClr>
              <a:buChar char="-"/>
              <a:defRPr>
                <a:solidFill>
                  <a:schemeClr val="tx1"/>
                </a:solidFill>
                <a:latin typeface="Arial" charset="0"/>
              </a:defRPr>
            </a:lvl9pPr>
          </a:lstStyle>
          <a:p>
            <a:pPr algn="just" eaLnBrk="1" hangingPunct="1">
              <a:spcAft>
                <a:spcPct val="50000"/>
              </a:spcAft>
            </a:pPr>
            <a:r>
              <a:rPr lang="en-US" altLang="fr-FR" sz="800" dirty="0">
                <a:solidFill>
                  <a:schemeClr val="tx1"/>
                </a:solidFill>
              </a:rPr>
              <a:t>This material is published by Euler Hermes SA, a Company of Allianz, for information purposes only and should not be regarded as providing any specific advice. This publication and its contains are proprietary to Euler Hermes SA. Euler Hermes and Euler Hermes’ logo are trademarks or registered trademarks belonging to Euler Hermes Group, Worldwide Recipients should make their own independent evaluation of this information and no action should be taken, solely relying on it. This material should not be reproduced or disclosed without our consent. It is not intended for distribution in any jurisdiction in which this would be prohibited. Whilst this information is believed to be reliable, it has not been independently verified by Euler Hermes and Euler Hermes makes no representation or warranty (express or implied) of any kind, as regards the accuracy or completeness of this information, nor does it accept any responsibility or liability for any loss or damage arising in any way from any use made of or reliance placed on, this information. Unless otherwise stated, any views, forecasts, or estimates are solely those of the Euler Hermes Economics Department, as of this date and are subject to change without notice. The classification of this document is PUBLIC. Euler Hermes SA. Registered in Nanterre (552 040 594).Euler Hermes SA is authorized and regulated by the Financial Markets Authority of France.</a:t>
            </a:r>
          </a:p>
          <a:p>
            <a:pPr algn="just" eaLnBrk="1" hangingPunct="1">
              <a:spcAft>
                <a:spcPct val="50000"/>
              </a:spcAft>
            </a:pPr>
            <a:r>
              <a:rPr lang="en-US" altLang="fr-FR" sz="800" dirty="0">
                <a:solidFill>
                  <a:schemeClr val="tx1"/>
                </a:solidFill>
              </a:rPr>
              <a:t> © Copyright </a:t>
            </a:r>
            <a:r>
              <a:rPr lang="en-US" altLang="fr-FR" sz="800" dirty="0" smtClean="0">
                <a:solidFill>
                  <a:schemeClr val="tx1"/>
                </a:solidFill>
              </a:rPr>
              <a:t>2016 </a:t>
            </a:r>
            <a:r>
              <a:rPr lang="en-US" altLang="fr-FR" sz="800" dirty="0">
                <a:solidFill>
                  <a:schemeClr val="tx1"/>
                </a:solidFill>
              </a:rPr>
              <a:t>Euler Hermes. All rights reserved</a:t>
            </a:r>
          </a:p>
        </p:txBody>
      </p:sp>
    </p:spTree>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presentationtools_2011 Master_engl">
  <a:themeElements>
    <a:clrScheme name="presentationtools_2011 Master_engl 1">
      <a:dk1>
        <a:srgbClr val="000000"/>
      </a:dk1>
      <a:lt1>
        <a:srgbClr val="FFFFFF"/>
      </a:lt1>
      <a:dk2>
        <a:srgbClr val="D2D2D2"/>
      </a:dk2>
      <a:lt2>
        <a:srgbClr val="5F5F5F"/>
      </a:lt2>
      <a:accent1>
        <a:srgbClr val="113388"/>
      </a:accent1>
      <a:accent2>
        <a:srgbClr val="426BB3"/>
      </a:accent2>
      <a:accent3>
        <a:srgbClr val="FFFFFF"/>
      </a:accent3>
      <a:accent4>
        <a:srgbClr val="000000"/>
      </a:accent4>
      <a:accent5>
        <a:srgbClr val="AAADC3"/>
      </a:accent5>
      <a:accent6>
        <a:srgbClr val="3B60A2"/>
      </a:accent6>
      <a:hlink>
        <a:srgbClr val="819CCC"/>
      </a:hlink>
      <a:folHlink>
        <a:srgbClr val="C6CEE2"/>
      </a:folHlink>
    </a:clrScheme>
    <a:fontScheme name="presentationtools_2011 Master_eng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30000"/>
          </a:spcAft>
          <a:buClrTx/>
          <a:buSzTx/>
          <a:buFontTx/>
          <a:buNone/>
          <a:tabLst/>
          <a:defRPr kumimoji="0" lang="de-DE" sz="1800" b="0" i="0" u="none" strike="noStrike" cap="none" normalizeH="0" baseline="0" smtClean="0">
            <a:ln>
              <a:noFill/>
            </a:ln>
            <a:solidFill>
              <a:schemeClr val="accent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30000"/>
          </a:spcAft>
          <a:buClrTx/>
          <a:buSzTx/>
          <a:buFontTx/>
          <a:buNone/>
          <a:tabLst/>
          <a:defRPr kumimoji="0" lang="de-DE" sz="1800" b="0" i="0" u="none" strike="noStrike" cap="none" normalizeH="0" baseline="0" smtClean="0">
            <a:ln>
              <a:noFill/>
            </a:ln>
            <a:solidFill>
              <a:schemeClr val="accent1"/>
            </a:solidFill>
            <a:effectLst/>
            <a:latin typeface="Arial" pitchFamily="34" charset="0"/>
          </a:defRPr>
        </a:defPPr>
      </a:lstStyle>
    </a:lnDef>
  </a:objectDefaults>
  <a:extraClrSchemeLst>
    <a:extraClrScheme>
      <a:clrScheme name="presentationtools_2011 Master_engl 1">
        <a:dk1>
          <a:srgbClr val="000000"/>
        </a:dk1>
        <a:lt1>
          <a:srgbClr val="FFFFFF"/>
        </a:lt1>
        <a:dk2>
          <a:srgbClr val="D2D2D2"/>
        </a:dk2>
        <a:lt2>
          <a:srgbClr val="5F5F5F"/>
        </a:lt2>
        <a:accent1>
          <a:srgbClr val="113388"/>
        </a:accent1>
        <a:accent2>
          <a:srgbClr val="426BB3"/>
        </a:accent2>
        <a:accent3>
          <a:srgbClr val="FFFFFF"/>
        </a:accent3>
        <a:accent4>
          <a:srgbClr val="000000"/>
        </a:accent4>
        <a:accent5>
          <a:srgbClr val="AAADC3"/>
        </a:accent5>
        <a:accent6>
          <a:srgbClr val="3B60A2"/>
        </a:accent6>
        <a:hlink>
          <a:srgbClr val="819CCC"/>
        </a:hlink>
        <a:folHlink>
          <a:srgbClr val="C6CEE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7_Euler Hermes blue 2013">
  <a:themeElements>
    <a:clrScheme name="Euler Hermes unternehmensübergreifend HH 1">
      <a:dk1>
        <a:srgbClr val="000000"/>
      </a:dk1>
      <a:lt1>
        <a:srgbClr val="FFFFFF"/>
      </a:lt1>
      <a:dk2>
        <a:srgbClr val="BFBFBF"/>
      </a:dk2>
      <a:lt2>
        <a:srgbClr val="5F5F5F"/>
      </a:lt2>
      <a:accent1>
        <a:srgbClr val="2768A7"/>
      </a:accent1>
      <a:accent2>
        <a:srgbClr val="B14911"/>
      </a:accent2>
      <a:accent3>
        <a:srgbClr val="FFFFFF"/>
      </a:accent3>
      <a:accent4>
        <a:srgbClr val="000000"/>
      </a:accent4>
      <a:accent5>
        <a:srgbClr val="ACB9D0"/>
      </a:accent5>
      <a:accent6>
        <a:srgbClr val="A0410E"/>
      </a:accent6>
      <a:hlink>
        <a:srgbClr val="002F5F"/>
      </a:hlink>
      <a:folHlink>
        <a:srgbClr val="C6CEE2"/>
      </a:folHlink>
    </a:clrScheme>
    <a:fontScheme name="Euler Hermes unternehmensübergreifend H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sz="16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bg1"/>
        </a:solidFill>
        <a:ln w="6350" cap="flat" cmpd="sng" algn="ctr">
          <a:solidFill>
            <a:schemeClr val="accent1"/>
          </a:solidFill>
          <a:prstDash val="solid"/>
          <a:round/>
          <a:headEnd type="none" w="med" len="med"/>
          <a:tailEnd type="none" w="med" len="med"/>
        </a:ln>
        <a:effectLst/>
      </a:spPr>
      <a:bodyPr vert="horz" wrap="none" lIns="90000" tIns="46800" rIns="90000" bIns="468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30000"/>
          </a:spcAft>
          <a:buClr>
            <a:schemeClr val="accent1"/>
          </a:buClr>
          <a:buSzTx/>
          <a:buFont typeface="Wingdings" pitchFamily="2" charset="2"/>
          <a:buNone/>
          <a:tabLst/>
          <a:defRPr kumimoji="0" lang="de-DE" sz="16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uler Hermes unternehmensübergreifend HH 1">
        <a:dk1>
          <a:srgbClr val="000000"/>
        </a:dk1>
        <a:lt1>
          <a:srgbClr val="FFFFFF"/>
        </a:lt1>
        <a:dk2>
          <a:srgbClr val="BFBFBF"/>
        </a:dk2>
        <a:lt2>
          <a:srgbClr val="5F5F5F"/>
        </a:lt2>
        <a:accent1>
          <a:srgbClr val="2768A7"/>
        </a:accent1>
        <a:accent2>
          <a:srgbClr val="B14911"/>
        </a:accent2>
        <a:accent3>
          <a:srgbClr val="FFFFFF"/>
        </a:accent3>
        <a:accent4>
          <a:srgbClr val="000000"/>
        </a:accent4>
        <a:accent5>
          <a:srgbClr val="ACB9D0"/>
        </a:accent5>
        <a:accent6>
          <a:srgbClr val="A0410E"/>
        </a:accent6>
        <a:hlink>
          <a:srgbClr val="002F5F"/>
        </a:hlink>
        <a:folHlink>
          <a:srgbClr val="C6CEE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352</Words>
  <Application>Microsoft Office PowerPoint</Application>
  <PresentationFormat>Bildschirmpräsentation (4:3)</PresentationFormat>
  <Paragraphs>33</Paragraphs>
  <Slides>5</Slides>
  <Notes>5</Notes>
  <HiddenSlides>0</HiddenSlides>
  <MMClips>0</MMClips>
  <ScaleCrop>false</ScaleCrop>
  <HeadingPairs>
    <vt:vector size="4" baseType="variant">
      <vt:variant>
        <vt:lpstr>Design</vt:lpstr>
      </vt:variant>
      <vt:variant>
        <vt:i4>3</vt:i4>
      </vt:variant>
      <vt:variant>
        <vt:lpstr>Folientitel</vt:lpstr>
      </vt:variant>
      <vt:variant>
        <vt:i4>5</vt:i4>
      </vt:variant>
    </vt:vector>
  </HeadingPairs>
  <TitlesOfParts>
    <vt:vector size="8" baseType="lpstr">
      <vt:lpstr>presentationtools_2011 Master_engl</vt:lpstr>
      <vt:lpstr>Conception personnalisée</vt:lpstr>
      <vt:lpstr>27_Euler Hermes blue 2013</vt:lpstr>
      <vt:lpstr>Credit Risk Management   Mark Schulz Lugano, 22 September 2016 </vt:lpstr>
      <vt:lpstr>Increasing importance of credit risk management</vt:lpstr>
      <vt:lpstr>Sensitive sectors in South Africa</vt:lpstr>
      <vt:lpstr>Credit risk management basics</vt:lpstr>
      <vt:lpstr>PowerPoint-Präsentation</vt:lpstr>
    </vt:vector>
  </TitlesOfParts>
  <Company>EulerHermes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for Reconnection?  The world at a crossroads for the next few years…</dc:title>
  <dc:creator>SEMMENS, David (EH:Services)</dc:creator>
  <cp:lastModifiedBy>Schulz, Mark (EH:CH)</cp:lastModifiedBy>
  <cp:revision>1585</cp:revision>
  <cp:lastPrinted>2016-03-29T13:00:16Z</cp:lastPrinted>
  <dcterms:created xsi:type="dcterms:W3CDTF">2015-06-09T08:14:17Z</dcterms:created>
  <dcterms:modified xsi:type="dcterms:W3CDTF">2016-09-21T05:51:43Z</dcterms:modified>
</cp:coreProperties>
</file>